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7" r:id="rId4"/>
    <p:sldId id="259" r:id="rId5"/>
    <p:sldId id="280" r:id="rId6"/>
    <p:sldId id="260" r:id="rId7"/>
    <p:sldId id="272" r:id="rId8"/>
    <p:sldId id="261" r:id="rId9"/>
    <p:sldId id="265" r:id="rId10"/>
    <p:sldId id="263" r:id="rId11"/>
    <p:sldId id="264" r:id="rId12"/>
    <p:sldId id="266" r:id="rId13"/>
    <p:sldId id="267" r:id="rId14"/>
    <p:sldId id="268" r:id="rId15"/>
    <p:sldId id="273" r:id="rId16"/>
    <p:sldId id="270" r:id="rId17"/>
    <p:sldId id="271" r:id="rId18"/>
    <p:sldId id="269" r:id="rId19"/>
    <p:sldId id="275" r:id="rId20"/>
    <p:sldId id="278" r:id="rId21"/>
    <p:sldId id="279" r:id="rId22"/>
    <p:sldId id="274"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5AB62-97AC-462B-8DF1-8E5784B3F617}" v="21" dt="2019-01-18T13:17:3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5" d="100"/>
          <a:sy n="85" d="100"/>
        </p:scale>
        <p:origin x="3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8EB60-B110-4C55-8FCE-5871FBABBEF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FCE9562-64F0-4555-95D5-8410DFE8B1E7}">
      <dgm:prSet/>
      <dgm:spPr/>
      <dgm:t>
        <a:bodyPr/>
        <a:lstStyle/>
        <a:p>
          <a:r>
            <a:rPr lang="en-US"/>
            <a:t>Emotional Changes</a:t>
          </a:r>
        </a:p>
      </dgm:t>
    </dgm:pt>
    <dgm:pt modelId="{623A8F46-D5E3-41DC-B44A-E778EA6BC759}" type="parTrans" cxnId="{80C769CF-FCDC-4153-9D37-F01846DB9F25}">
      <dgm:prSet/>
      <dgm:spPr/>
      <dgm:t>
        <a:bodyPr/>
        <a:lstStyle/>
        <a:p>
          <a:endParaRPr lang="en-US"/>
        </a:p>
      </dgm:t>
    </dgm:pt>
    <dgm:pt modelId="{74C093A9-419B-45A2-A903-4038B4A19376}" type="sibTrans" cxnId="{80C769CF-FCDC-4153-9D37-F01846DB9F25}">
      <dgm:prSet/>
      <dgm:spPr/>
      <dgm:t>
        <a:bodyPr/>
        <a:lstStyle/>
        <a:p>
          <a:endParaRPr lang="en-US"/>
        </a:p>
      </dgm:t>
    </dgm:pt>
    <dgm:pt modelId="{7A4192BE-0EF2-4845-B581-DDE5D4EE4DF1}">
      <dgm:prSet/>
      <dgm:spPr/>
      <dgm:t>
        <a:bodyPr/>
        <a:lstStyle/>
        <a:p>
          <a:r>
            <a:rPr lang="en-US"/>
            <a:t>Social Changes</a:t>
          </a:r>
        </a:p>
      </dgm:t>
    </dgm:pt>
    <dgm:pt modelId="{014055F5-6463-4B5D-A254-2CE74F1E4E85}" type="parTrans" cxnId="{0CB19463-4645-4B5B-9B9C-0C87AD76DA2C}">
      <dgm:prSet/>
      <dgm:spPr/>
      <dgm:t>
        <a:bodyPr/>
        <a:lstStyle/>
        <a:p>
          <a:endParaRPr lang="en-US"/>
        </a:p>
      </dgm:t>
    </dgm:pt>
    <dgm:pt modelId="{A7DA0A4F-4FA0-440C-9F13-D027947ACE14}" type="sibTrans" cxnId="{0CB19463-4645-4B5B-9B9C-0C87AD76DA2C}">
      <dgm:prSet/>
      <dgm:spPr/>
      <dgm:t>
        <a:bodyPr/>
        <a:lstStyle/>
        <a:p>
          <a:endParaRPr lang="en-US"/>
        </a:p>
      </dgm:t>
    </dgm:pt>
    <dgm:pt modelId="{422FEBD0-7DEC-48CE-8F36-FA42CA3F3A5E}">
      <dgm:prSet/>
      <dgm:spPr/>
      <dgm:t>
        <a:bodyPr/>
        <a:lstStyle/>
        <a:p>
          <a:r>
            <a:rPr lang="en-US"/>
            <a:t>Physical Changes</a:t>
          </a:r>
        </a:p>
      </dgm:t>
    </dgm:pt>
    <dgm:pt modelId="{AC4E4B54-42E4-4F15-A9E6-7F2E2703E1BF}" type="parTrans" cxnId="{2AF70A07-2DCC-4230-AECE-FDCD13635969}">
      <dgm:prSet/>
      <dgm:spPr/>
      <dgm:t>
        <a:bodyPr/>
        <a:lstStyle/>
        <a:p>
          <a:endParaRPr lang="en-US"/>
        </a:p>
      </dgm:t>
    </dgm:pt>
    <dgm:pt modelId="{81ADBBB4-A4D4-42FE-AE8A-55B5B97C6810}" type="sibTrans" cxnId="{2AF70A07-2DCC-4230-AECE-FDCD13635969}">
      <dgm:prSet/>
      <dgm:spPr/>
      <dgm:t>
        <a:bodyPr/>
        <a:lstStyle/>
        <a:p>
          <a:endParaRPr lang="en-US"/>
        </a:p>
      </dgm:t>
    </dgm:pt>
    <dgm:pt modelId="{59AEE050-339D-461B-8482-A2A1E1D84503}">
      <dgm:prSet/>
      <dgm:spPr/>
      <dgm:t>
        <a:bodyPr/>
        <a:lstStyle/>
        <a:p>
          <a:r>
            <a:rPr lang="en-US"/>
            <a:t>Sleep Disturbances</a:t>
          </a:r>
        </a:p>
      </dgm:t>
    </dgm:pt>
    <dgm:pt modelId="{BC97C0B6-2928-4109-A818-2AE47D0F3A39}" type="parTrans" cxnId="{AF5D4769-1453-495A-9FD8-5BD5745B1832}">
      <dgm:prSet/>
      <dgm:spPr/>
      <dgm:t>
        <a:bodyPr/>
        <a:lstStyle/>
        <a:p>
          <a:endParaRPr lang="en-US"/>
        </a:p>
      </dgm:t>
    </dgm:pt>
    <dgm:pt modelId="{9FFF62A2-F97E-4963-B908-4C371A9B2423}" type="sibTrans" cxnId="{AF5D4769-1453-495A-9FD8-5BD5745B1832}">
      <dgm:prSet/>
      <dgm:spPr/>
      <dgm:t>
        <a:bodyPr/>
        <a:lstStyle/>
        <a:p>
          <a:endParaRPr lang="en-US"/>
        </a:p>
      </dgm:t>
    </dgm:pt>
    <dgm:pt modelId="{1542AF5B-98B5-47D5-A085-8514963A7F07}">
      <dgm:prSet/>
      <dgm:spPr/>
      <dgm:t>
        <a:bodyPr/>
        <a:lstStyle/>
        <a:p>
          <a:r>
            <a:rPr lang="en-US"/>
            <a:t>Poor School Performance</a:t>
          </a:r>
        </a:p>
      </dgm:t>
    </dgm:pt>
    <dgm:pt modelId="{C7FAFE27-1012-466D-9FB0-F19AD5B5C6E9}" type="parTrans" cxnId="{9848D119-E473-4604-857C-6C20296A5E84}">
      <dgm:prSet/>
      <dgm:spPr/>
      <dgm:t>
        <a:bodyPr/>
        <a:lstStyle/>
        <a:p>
          <a:endParaRPr lang="en-US"/>
        </a:p>
      </dgm:t>
    </dgm:pt>
    <dgm:pt modelId="{F141D488-23E3-4786-9C4F-332E1D1B1B49}" type="sibTrans" cxnId="{9848D119-E473-4604-857C-6C20296A5E84}">
      <dgm:prSet/>
      <dgm:spPr/>
      <dgm:t>
        <a:bodyPr/>
        <a:lstStyle/>
        <a:p>
          <a:endParaRPr lang="en-US"/>
        </a:p>
      </dgm:t>
    </dgm:pt>
    <dgm:pt modelId="{71CF0442-1018-46C5-9D1D-6375EFF35B30}">
      <dgm:prSet/>
      <dgm:spPr/>
      <dgm:t>
        <a:bodyPr/>
        <a:lstStyle/>
        <a:p>
          <a:r>
            <a:rPr lang="en-US"/>
            <a:t>Panic Attacks</a:t>
          </a:r>
        </a:p>
      </dgm:t>
    </dgm:pt>
    <dgm:pt modelId="{32AA3F39-D33C-45F9-AB92-2B6A9D2D4E3E}" type="parTrans" cxnId="{D3B21663-FA4A-4D7C-A116-3D43DE280D46}">
      <dgm:prSet/>
      <dgm:spPr/>
      <dgm:t>
        <a:bodyPr/>
        <a:lstStyle/>
        <a:p>
          <a:endParaRPr lang="en-US"/>
        </a:p>
      </dgm:t>
    </dgm:pt>
    <dgm:pt modelId="{8737F29B-92AB-4165-B39E-F5666F828924}" type="sibTrans" cxnId="{D3B21663-FA4A-4D7C-A116-3D43DE280D46}">
      <dgm:prSet/>
      <dgm:spPr/>
      <dgm:t>
        <a:bodyPr/>
        <a:lstStyle/>
        <a:p>
          <a:endParaRPr lang="en-US"/>
        </a:p>
      </dgm:t>
    </dgm:pt>
    <dgm:pt modelId="{16BAC3D6-5749-44A0-859E-9B22D1A53BF8}" type="pres">
      <dgm:prSet presAssocID="{F3E8EB60-B110-4C55-8FCE-5871FBABBEF8}" presName="diagram" presStyleCnt="0">
        <dgm:presLayoutVars>
          <dgm:dir/>
          <dgm:resizeHandles val="exact"/>
        </dgm:presLayoutVars>
      </dgm:prSet>
      <dgm:spPr/>
    </dgm:pt>
    <dgm:pt modelId="{0B86744A-498C-472E-ADE6-80F816BAB5D2}" type="pres">
      <dgm:prSet presAssocID="{9FCE9562-64F0-4555-95D5-8410DFE8B1E7}" presName="node" presStyleLbl="node1" presStyleIdx="0" presStyleCnt="6">
        <dgm:presLayoutVars>
          <dgm:bulletEnabled val="1"/>
        </dgm:presLayoutVars>
      </dgm:prSet>
      <dgm:spPr/>
    </dgm:pt>
    <dgm:pt modelId="{5F5DACA3-530E-4F3B-A777-9072CB35073E}" type="pres">
      <dgm:prSet presAssocID="{74C093A9-419B-45A2-A903-4038B4A19376}" presName="sibTrans" presStyleCnt="0"/>
      <dgm:spPr/>
    </dgm:pt>
    <dgm:pt modelId="{CE44BA45-8F88-42C4-A8F5-C17741EF4BA7}" type="pres">
      <dgm:prSet presAssocID="{7A4192BE-0EF2-4845-B581-DDE5D4EE4DF1}" presName="node" presStyleLbl="node1" presStyleIdx="1" presStyleCnt="6">
        <dgm:presLayoutVars>
          <dgm:bulletEnabled val="1"/>
        </dgm:presLayoutVars>
      </dgm:prSet>
      <dgm:spPr/>
    </dgm:pt>
    <dgm:pt modelId="{1120904B-9979-4D12-9BF7-0FC17A3DA381}" type="pres">
      <dgm:prSet presAssocID="{A7DA0A4F-4FA0-440C-9F13-D027947ACE14}" presName="sibTrans" presStyleCnt="0"/>
      <dgm:spPr/>
    </dgm:pt>
    <dgm:pt modelId="{F83C163C-A415-4C2E-9849-BE8BAF124B1A}" type="pres">
      <dgm:prSet presAssocID="{422FEBD0-7DEC-48CE-8F36-FA42CA3F3A5E}" presName="node" presStyleLbl="node1" presStyleIdx="2" presStyleCnt="6">
        <dgm:presLayoutVars>
          <dgm:bulletEnabled val="1"/>
        </dgm:presLayoutVars>
      </dgm:prSet>
      <dgm:spPr/>
    </dgm:pt>
    <dgm:pt modelId="{15B6CA78-7FE4-4212-AA5F-6A507F74E0C4}" type="pres">
      <dgm:prSet presAssocID="{81ADBBB4-A4D4-42FE-AE8A-55B5B97C6810}" presName="sibTrans" presStyleCnt="0"/>
      <dgm:spPr/>
    </dgm:pt>
    <dgm:pt modelId="{CD6A10C3-65D5-4F11-91D5-DA319FD6918E}" type="pres">
      <dgm:prSet presAssocID="{59AEE050-339D-461B-8482-A2A1E1D84503}" presName="node" presStyleLbl="node1" presStyleIdx="3" presStyleCnt="6">
        <dgm:presLayoutVars>
          <dgm:bulletEnabled val="1"/>
        </dgm:presLayoutVars>
      </dgm:prSet>
      <dgm:spPr/>
    </dgm:pt>
    <dgm:pt modelId="{10562C88-7FB9-4E19-A168-5748FE51A8AA}" type="pres">
      <dgm:prSet presAssocID="{9FFF62A2-F97E-4963-B908-4C371A9B2423}" presName="sibTrans" presStyleCnt="0"/>
      <dgm:spPr/>
    </dgm:pt>
    <dgm:pt modelId="{E9E71BD2-FE90-4676-9787-59F62423B02E}" type="pres">
      <dgm:prSet presAssocID="{1542AF5B-98B5-47D5-A085-8514963A7F07}" presName="node" presStyleLbl="node1" presStyleIdx="4" presStyleCnt="6">
        <dgm:presLayoutVars>
          <dgm:bulletEnabled val="1"/>
        </dgm:presLayoutVars>
      </dgm:prSet>
      <dgm:spPr/>
    </dgm:pt>
    <dgm:pt modelId="{12A4A413-B1A1-487B-B45C-75FB436E50D1}" type="pres">
      <dgm:prSet presAssocID="{F141D488-23E3-4786-9C4F-332E1D1B1B49}" presName="sibTrans" presStyleCnt="0"/>
      <dgm:spPr/>
    </dgm:pt>
    <dgm:pt modelId="{FADAF969-D5E1-48CB-BBA0-AFAC2522EF16}" type="pres">
      <dgm:prSet presAssocID="{71CF0442-1018-46C5-9D1D-6375EFF35B30}" presName="node" presStyleLbl="node1" presStyleIdx="5" presStyleCnt="6">
        <dgm:presLayoutVars>
          <dgm:bulletEnabled val="1"/>
        </dgm:presLayoutVars>
      </dgm:prSet>
      <dgm:spPr/>
    </dgm:pt>
  </dgm:ptLst>
  <dgm:cxnLst>
    <dgm:cxn modelId="{54B47F00-AE61-4BFB-B25C-164B834895D9}" type="presOf" srcId="{59AEE050-339D-461B-8482-A2A1E1D84503}" destId="{CD6A10C3-65D5-4F11-91D5-DA319FD6918E}" srcOrd="0" destOrd="0" presId="urn:microsoft.com/office/officeart/2005/8/layout/default"/>
    <dgm:cxn modelId="{2AF70A07-2DCC-4230-AECE-FDCD13635969}" srcId="{F3E8EB60-B110-4C55-8FCE-5871FBABBEF8}" destId="{422FEBD0-7DEC-48CE-8F36-FA42CA3F3A5E}" srcOrd="2" destOrd="0" parTransId="{AC4E4B54-42E4-4F15-A9E6-7F2E2703E1BF}" sibTransId="{81ADBBB4-A4D4-42FE-AE8A-55B5B97C6810}"/>
    <dgm:cxn modelId="{9848D119-E473-4604-857C-6C20296A5E84}" srcId="{F3E8EB60-B110-4C55-8FCE-5871FBABBEF8}" destId="{1542AF5B-98B5-47D5-A085-8514963A7F07}" srcOrd="4" destOrd="0" parTransId="{C7FAFE27-1012-466D-9FB0-F19AD5B5C6E9}" sibTransId="{F141D488-23E3-4786-9C4F-332E1D1B1B49}"/>
    <dgm:cxn modelId="{D040E43F-9243-4ED2-9455-45A39173E210}" type="presOf" srcId="{7A4192BE-0EF2-4845-B581-DDE5D4EE4DF1}" destId="{CE44BA45-8F88-42C4-A8F5-C17741EF4BA7}" srcOrd="0" destOrd="0" presId="urn:microsoft.com/office/officeart/2005/8/layout/default"/>
    <dgm:cxn modelId="{D3B21663-FA4A-4D7C-A116-3D43DE280D46}" srcId="{F3E8EB60-B110-4C55-8FCE-5871FBABBEF8}" destId="{71CF0442-1018-46C5-9D1D-6375EFF35B30}" srcOrd="5" destOrd="0" parTransId="{32AA3F39-D33C-45F9-AB92-2B6A9D2D4E3E}" sibTransId="{8737F29B-92AB-4165-B39E-F5666F828924}"/>
    <dgm:cxn modelId="{0CB19463-4645-4B5B-9B9C-0C87AD76DA2C}" srcId="{F3E8EB60-B110-4C55-8FCE-5871FBABBEF8}" destId="{7A4192BE-0EF2-4845-B581-DDE5D4EE4DF1}" srcOrd="1" destOrd="0" parTransId="{014055F5-6463-4B5D-A254-2CE74F1E4E85}" sibTransId="{A7DA0A4F-4FA0-440C-9F13-D027947ACE14}"/>
    <dgm:cxn modelId="{AF5D4769-1453-495A-9FD8-5BD5745B1832}" srcId="{F3E8EB60-B110-4C55-8FCE-5871FBABBEF8}" destId="{59AEE050-339D-461B-8482-A2A1E1D84503}" srcOrd="3" destOrd="0" parTransId="{BC97C0B6-2928-4109-A818-2AE47D0F3A39}" sibTransId="{9FFF62A2-F97E-4963-B908-4C371A9B2423}"/>
    <dgm:cxn modelId="{CEFE99C0-F3F5-4D86-8A88-2DBFC1998C46}" type="presOf" srcId="{1542AF5B-98B5-47D5-A085-8514963A7F07}" destId="{E9E71BD2-FE90-4676-9787-59F62423B02E}" srcOrd="0" destOrd="0" presId="urn:microsoft.com/office/officeart/2005/8/layout/default"/>
    <dgm:cxn modelId="{47BB56C4-2D46-4E97-830C-14773F423FC2}" type="presOf" srcId="{F3E8EB60-B110-4C55-8FCE-5871FBABBEF8}" destId="{16BAC3D6-5749-44A0-859E-9B22D1A53BF8}" srcOrd="0" destOrd="0" presId="urn:microsoft.com/office/officeart/2005/8/layout/default"/>
    <dgm:cxn modelId="{80C769CF-FCDC-4153-9D37-F01846DB9F25}" srcId="{F3E8EB60-B110-4C55-8FCE-5871FBABBEF8}" destId="{9FCE9562-64F0-4555-95D5-8410DFE8B1E7}" srcOrd="0" destOrd="0" parTransId="{623A8F46-D5E3-41DC-B44A-E778EA6BC759}" sibTransId="{74C093A9-419B-45A2-A903-4038B4A19376}"/>
    <dgm:cxn modelId="{71ECADD1-3B9E-4859-9219-C0B6BC36CE0C}" type="presOf" srcId="{422FEBD0-7DEC-48CE-8F36-FA42CA3F3A5E}" destId="{F83C163C-A415-4C2E-9849-BE8BAF124B1A}" srcOrd="0" destOrd="0" presId="urn:microsoft.com/office/officeart/2005/8/layout/default"/>
    <dgm:cxn modelId="{59594BD9-6B16-4CFC-8F19-227F1B8AE370}" type="presOf" srcId="{9FCE9562-64F0-4555-95D5-8410DFE8B1E7}" destId="{0B86744A-498C-472E-ADE6-80F816BAB5D2}" srcOrd="0" destOrd="0" presId="urn:microsoft.com/office/officeart/2005/8/layout/default"/>
    <dgm:cxn modelId="{E0CC9AE2-6E7D-4CF0-A432-C8E4CFACCE71}" type="presOf" srcId="{71CF0442-1018-46C5-9D1D-6375EFF35B30}" destId="{FADAF969-D5E1-48CB-BBA0-AFAC2522EF16}" srcOrd="0" destOrd="0" presId="urn:microsoft.com/office/officeart/2005/8/layout/default"/>
    <dgm:cxn modelId="{C7EDAEF1-09D3-46CF-B823-A19E1B8DA2D7}" type="presParOf" srcId="{16BAC3D6-5749-44A0-859E-9B22D1A53BF8}" destId="{0B86744A-498C-472E-ADE6-80F816BAB5D2}" srcOrd="0" destOrd="0" presId="urn:microsoft.com/office/officeart/2005/8/layout/default"/>
    <dgm:cxn modelId="{91BD4B71-6175-4AFA-BE3F-7EB62A888773}" type="presParOf" srcId="{16BAC3D6-5749-44A0-859E-9B22D1A53BF8}" destId="{5F5DACA3-530E-4F3B-A777-9072CB35073E}" srcOrd="1" destOrd="0" presId="urn:microsoft.com/office/officeart/2005/8/layout/default"/>
    <dgm:cxn modelId="{F2C627EA-A49A-4550-BE46-9A92B4CF01C6}" type="presParOf" srcId="{16BAC3D6-5749-44A0-859E-9B22D1A53BF8}" destId="{CE44BA45-8F88-42C4-A8F5-C17741EF4BA7}" srcOrd="2" destOrd="0" presId="urn:microsoft.com/office/officeart/2005/8/layout/default"/>
    <dgm:cxn modelId="{E8281F64-B21C-43C0-ADE6-1B323469290B}" type="presParOf" srcId="{16BAC3D6-5749-44A0-859E-9B22D1A53BF8}" destId="{1120904B-9979-4D12-9BF7-0FC17A3DA381}" srcOrd="3" destOrd="0" presId="urn:microsoft.com/office/officeart/2005/8/layout/default"/>
    <dgm:cxn modelId="{A6BF1F55-AC1A-4093-AC7F-B511EBBB8350}" type="presParOf" srcId="{16BAC3D6-5749-44A0-859E-9B22D1A53BF8}" destId="{F83C163C-A415-4C2E-9849-BE8BAF124B1A}" srcOrd="4" destOrd="0" presId="urn:microsoft.com/office/officeart/2005/8/layout/default"/>
    <dgm:cxn modelId="{C67D9511-10AB-4FAE-8799-457EB5E8CFDA}" type="presParOf" srcId="{16BAC3D6-5749-44A0-859E-9B22D1A53BF8}" destId="{15B6CA78-7FE4-4212-AA5F-6A507F74E0C4}" srcOrd="5" destOrd="0" presId="urn:microsoft.com/office/officeart/2005/8/layout/default"/>
    <dgm:cxn modelId="{5504978F-1B42-42D7-AE8B-C365D206DD91}" type="presParOf" srcId="{16BAC3D6-5749-44A0-859E-9B22D1A53BF8}" destId="{CD6A10C3-65D5-4F11-91D5-DA319FD6918E}" srcOrd="6" destOrd="0" presId="urn:microsoft.com/office/officeart/2005/8/layout/default"/>
    <dgm:cxn modelId="{845A18DC-2F70-43BA-A241-5F98599A419C}" type="presParOf" srcId="{16BAC3D6-5749-44A0-859E-9B22D1A53BF8}" destId="{10562C88-7FB9-4E19-A168-5748FE51A8AA}" srcOrd="7" destOrd="0" presId="urn:microsoft.com/office/officeart/2005/8/layout/default"/>
    <dgm:cxn modelId="{FA892B21-4119-4B75-9F20-7FE8D4DB8573}" type="presParOf" srcId="{16BAC3D6-5749-44A0-859E-9B22D1A53BF8}" destId="{E9E71BD2-FE90-4676-9787-59F62423B02E}" srcOrd="8" destOrd="0" presId="urn:microsoft.com/office/officeart/2005/8/layout/default"/>
    <dgm:cxn modelId="{8D285604-B873-4EA1-84C1-BC4C80FD4381}" type="presParOf" srcId="{16BAC3D6-5749-44A0-859E-9B22D1A53BF8}" destId="{12A4A413-B1A1-487B-B45C-75FB436E50D1}" srcOrd="9" destOrd="0" presId="urn:microsoft.com/office/officeart/2005/8/layout/default"/>
    <dgm:cxn modelId="{C7C6BBBA-FE14-41F1-8EE0-85F8C78D66DB}" type="presParOf" srcId="{16BAC3D6-5749-44A0-859E-9B22D1A53BF8}" destId="{FADAF969-D5E1-48CB-BBA0-AFAC2522EF1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233D69-3B78-4ED4-A072-B167F5ED34C1}" type="doc">
      <dgm:prSet loTypeId="urn:microsoft.com/office/officeart/2016/7/layout/RepeatingBendingProcessNew" loCatId="process" qsTypeId="urn:microsoft.com/office/officeart/2005/8/quickstyle/simple3" qsCatId="simple" csTypeId="urn:microsoft.com/office/officeart/2005/8/colors/colorful2" csCatId="colorful" phldr="1"/>
      <dgm:spPr/>
      <dgm:t>
        <a:bodyPr/>
        <a:lstStyle/>
        <a:p>
          <a:endParaRPr lang="en-US"/>
        </a:p>
      </dgm:t>
    </dgm:pt>
    <dgm:pt modelId="{1D786EA6-D699-41F4-A473-1AFF07A88DA7}">
      <dgm:prSet/>
      <dgm:spPr/>
      <dgm:t>
        <a:bodyPr/>
        <a:lstStyle/>
        <a:p>
          <a:r>
            <a:rPr lang="en-US"/>
            <a:t>Depth Psychology Approach (Sandplay therapy, Art &amp; expressive therapies)</a:t>
          </a:r>
        </a:p>
      </dgm:t>
    </dgm:pt>
    <dgm:pt modelId="{1ED7892A-FC7D-4B13-BC98-8447893771A5}" type="parTrans" cxnId="{5501225A-31AD-4338-991A-501DC1E2D7E1}">
      <dgm:prSet/>
      <dgm:spPr/>
      <dgm:t>
        <a:bodyPr/>
        <a:lstStyle/>
        <a:p>
          <a:endParaRPr lang="en-US"/>
        </a:p>
      </dgm:t>
    </dgm:pt>
    <dgm:pt modelId="{A0DECBA9-DDB9-4F0C-8019-4DEA7EFB8FAA}" type="sibTrans" cxnId="{5501225A-31AD-4338-991A-501DC1E2D7E1}">
      <dgm:prSet phldrT="01"/>
      <dgm:spPr/>
      <dgm:t>
        <a:bodyPr/>
        <a:lstStyle/>
        <a:p>
          <a:endParaRPr lang="en-US"/>
        </a:p>
      </dgm:t>
    </dgm:pt>
    <dgm:pt modelId="{B298BA51-404E-4DD0-966B-8C8D3D1B21BD}">
      <dgm:prSet/>
      <dgm:spPr/>
      <dgm:t>
        <a:bodyPr/>
        <a:lstStyle/>
        <a:p>
          <a:r>
            <a:rPr lang="en-US"/>
            <a:t>Neuro Feedback</a:t>
          </a:r>
        </a:p>
      </dgm:t>
    </dgm:pt>
    <dgm:pt modelId="{0C081397-B5DE-4B04-9D31-389BCFC67872}" type="parTrans" cxnId="{F556B787-346C-428B-A1F0-AC604FDE9D1F}">
      <dgm:prSet/>
      <dgm:spPr/>
      <dgm:t>
        <a:bodyPr/>
        <a:lstStyle/>
        <a:p>
          <a:endParaRPr lang="en-US"/>
        </a:p>
      </dgm:t>
    </dgm:pt>
    <dgm:pt modelId="{7269BA64-9CF5-4FB5-93A0-A391414C6762}" type="sibTrans" cxnId="{F556B787-346C-428B-A1F0-AC604FDE9D1F}">
      <dgm:prSet phldrT="02"/>
      <dgm:spPr/>
      <dgm:t>
        <a:bodyPr/>
        <a:lstStyle/>
        <a:p>
          <a:endParaRPr lang="en-US"/>
        </a:p>
      </dgm:t>
    </dgm:pt>
    <dgm:pt modelId="{C2A5F5B0-EFAC-4518-A32B-77495114D991}">
      <dgm:prSet/>
      <dgm:spPr/>
      <dgm:t>
        <a:bodyPr/>
        <a:lstStyle/>
        <a:p>
          <a:r>
            <a:rPr lang="en-US"/>
            <a:t>Bio Feedback</a:t>
          </a:r>
        </a:p>
      </dgm:t>
    </dgm:pt>
    <dgm:pt modelId="{3A38D002-90C5-4C6A-8080-1FB06DC050D7}" type="parTrans" cxnId="{E89B4E9D-4559-437E-8F10-CA2E97C10D37}">
      <dgm:prSet/>
      <dgm:spPr/>
      <dgm:t>
        <a:bodyPr/>
        <a:lstStyle/>
        <a:p>
          <a:endParaRPr lang="en-US"/>
        </a:p>
      </dgm:t>
    </dgm:pt>
    <dgm:pt modelId="{D7FB94DF-4D76-4FC1-83B2-D6F60DB8E2C1}" type="sibTrans" cxnId="{E89B4E9D-4559-437E-8F10-CA2E97C10D37}">
      <dgm:prSet phldrT="03"/>
      <dgm:spPr/>
      <dgm:t>
        <a:bodyPr/>
        <a:lstStyle/>
        <a:p>
          <a:endParaRPr lang="en-US"/>
        </a:p>
      </dgm:t>
    </dgm:pt>
    <dgm:pt modelId="{9A7F805D-29B6-46DC-B76F-9C92FF9F946C}">
      <dgm:prSet/>
      <dgm:spPr/>
      <dgm:t>
        <a:bodyPr/>
        <a:lstStyle/>
        <a:p>
          <a:r>
            <a:rPr lang="en-US"/>
            <a:t>EMDR</a:t>
          </a:r>
        </a:p>
      </dgm:t>
    </dgm:pt>
    <dgm:pt modelId="{E1FBC454-9C26-4EEA-BDE4-09C038DDFF9F}" type="parTrans" cxnId="{08040C43-6ECA-4FA0-9590-29E7AFC1F341}">
      <dgm:prSet/>
      <dgm:spPr/>
      <dgm:t>
        <a:bodyPr/>
        <a:lstStyle/>
        <a:p>
          <a:endParaRPr lang="en-US"/>
        </a:p>
      </dgm:t>
    </dgm:pt>
    <dgm:pt modelId="{089F91FF-0F73-42E5-9A98-C74DFDEFBC50}" type="sibTrans" cxnId="{08040C43-6ECA-4FA0-9590-29E7AFC1F341}">
      <dgm:prSet phldrT="04"/>
      <dgm:spPr/>
      <dgm:t>
        <a:bodyPr/>
        <a:lstStyle/>
        <a:p>
          <a:endParaRPr lang="en-US"/>
        </a:p>
      </dgm:t>
    </dgm:pt>
    <dgm:pt modelId="{389F4466-5BFB-4D45-8F19-FD78ED947EDB}">
      <dgm:prSet/>
      <dgm:spPr/>
      <dgm:t>
        <a:bodyPr/>
        <a:lstStyle/>
        <a:p>
          <a:r>
            <a:rPr lang="en-US"/>
            <a:t>Cognitive Therapies</a:t>
          </a:r>
        </a:p>
      </dgm:t>
    </dgm:pt>
    <dgm:pt modelId="{CF7DBE93-76EE-4211-9856-2EA03F042B18}" type="parTrans" cxnId="{A177F28B-6BEC-496E-B5CC-CEF9A5308A10}">
      <dgm:prSet/>
      <dgm:spPr/>
      <dgm:t>
        <a:bodyPr/>
        <a:lstStyle/>
        <a:p>
          <a:endParaRPr lang="en-US"/>
        </a:p>
      </dgm:t>
    </dgm:pt>
    <dgm:pt modelId="{4B563252-EE42-466D-9AB5-4D5614B6EEE9}" type="sibTrans" cxnId="{A177F28B-6BEC-496E-B5CC-CEF9A5308A10}">
      <dgm:prSet phldrT="05"/>
      <dgm:spPr/>
      <dgm:t>
        <a:bodyPr/>
        <a:lstStyle/>
        <a:p>
          <a:endParaRPr lang="en-US"/>
        </a:p>
      </dgm:t>
    </dgm:pt>
    <dgm:pt modelId="{6E9E270A-C2A3-4DCD-822A-8D9899B12C72}">
      <dgm:prSet/>
      <dgm:spPr/>
      <dgm:t>
        <a:bodyPr/>
        <a:lstStyle/>
        <a:p>
          <a:r>
            <a:rPr lang="en-US" dirty="0"/>
            <a:t>Group Therapy</a:t>
          </a:r>
        </a:p>
      </dgm:t>
    </dgm:pt>
    <dgm:pt modelId="{AD4FF30E-6EA6-46A1-9E1A-A37A86FAE1DA}" type="parTrans" cxnId="{AF76B2D2-8862-43BE-B19F-52815D3D5219}">
      <dgm:prSet/>
      <dgm:spPr/>
      <dgm:t>
        <a:bodyPr/>
        <a:lstStyle/>
        <a:p>
          <a:endParaRPr lang="en-US"/>
        </a:p>
      </dgm:t>
    </dgm:pt>
    <dgm:pt modelId="{87A33959-041F-4DF5-9823-E44726AA8BD3}" type="sibTrans" cxnId="{AF76B2D2-8862-43BE-B19F-52815D3D5219}">
      <dgm:prSet phldrT="06"/>
      <dgm:spPr/>
      <dgm:t>
        <a:bodyPr/>
        <a:lstStyle/>
        <a:p>
          <a:endParaRPr lang="en-US"/>
        </a:p>
      </dgm:t>
    </dgm:pt>
    <dgm:pt modelId="{E87AAE57-2FDA-411E-88E7-33B615FFF832}">
      <dgm:prSet/>
      <dgm:spPr/>
      <dgm:t>
        <a:bodyPr/>
        <a:lstStyle/>
        <a:p>
          <a:r>
            <a:rPr lang="en-US" dirty="0"/>
            <a:t>Medication &amp; Functional Medicine</a:t>
          </a:r>
        </a:p>
      </dgm:t>
    </dgm:pt>
    <dgm:pt modelId="{324C74E2-96BC-446C-9FDB-2823BC0BD73D}" type="parTrans" cxnId="{AD0A15EE-36AA-4643-AE65-AC57927B6359}">
      <dgm:prSet/>
      <dgm:spPr/>
      <dgm:t>
        <a:bodyPr/>
        <a:lstStyle/>
        <a:p>
          <a:endParaRPr lang="en-US"/>
        </a:p>
      </dgm:t>
    </dgm:pt>
    <dgm:pt modelId="{2982F98A-F632-4ED8-B2A2-146159816AFA}" type="sibTrans" cxnId="{AD0A15EE-36AA-4643-AE65-AC57927B6359}">
      <dgm:prSet phldrT="07"/>
      <dgm:spPr/>
      <dgm:t>
        <a:bodyPr/>
        <a:lstStyle/>
        <a:p>
          <a:endParaRPr lang="en-US"/>
        </a:p>
      </dgm:t>
    </dgm:pt>
    <dgm:pt modelId="{749E5F15-FC3D-45EB-AD86-FC6015857959}" type="pres">
      <dgm:prSet presAssocID="{E6233D69-3B78-4ED4-A072-B167F5ED34C1}" presName="Name0" presStyleCnt="0">
        <dgm:presLayoutVars>
          <dgm:dir/>
          <dgm:resizeHandles val="exact"/>
        </dgm:presLayoutVars>
      </dgm:prSet>
      <dgm:spPr/>
    </dgm:pt>
    <dgm:pt modelId="{7566A7D4-90DC-4E57-B0CA-1BDF00703FF1}" type="pres">
      <dgm:prSet presAssocID="{1D786EA6-D699-41F4-A473-1AFF07A88DA7}" presName="node" presStyleLbl="node1" presStyleIdx="0" presStyleCnt="7">
        <dgm:presLayoutVars>
          <dgm:bulletEnabled val="1"/>
        </dgm:presLayoutVars>
      </dgm:prSet>
      <dgm:spPr/>
    </dgm:pt>
    <dgm:pt modelId="{DF668D16-19A9-46D3-B628-CABE42890B1C}" type="pres">
      <dgm:prSet presAssocID="{A0DECBA9-DDB9-4F0C-8019-4DEA7EFB8FAA}" presName="sibTrans" presStyleLbl="sibTrans1D1" presStyleIdx="0" presStyleCnt="6"/>
      <dgm:spPr/>
    </dgm:pt>
    <dgm:pt modelId="{F89B126B-171C-4A2E-B641-DCB05EC9E3A0}" type="pres">
      <dgm:prSet presAssocID="{A0DECBA9-DDB9-4F0C-8019-4DEA7EFB8FAA}" presName="connectorText" presStyleLbl="sibTrans1D1" presStyleIdx="0" presStyleCnt="6"/>
      <dgm:spPr/>
    </dgm:pt>
    <dgm:pt modelId="{2FC8A102-44D3-4CDE-916E-0ED97FA39956}" type="pres">
      <dgm:prSet presAssocID="{B298BA51-404E-4DD0-966B-8C8D3D1B21BD}" presName="node" presStyleLbl="node1" presStyleIdx="1" presStyleCnt="7">
        <dgm:presLayoutVars>
          <dgm:bulletEnabled val="1"/>
        </dgm:presLayoutVars>
      </dgm:prSet>
      <dgm:spPr/>
    </dgm:pt>
    <dgm:pt modelId="{784B4BE3-6A0E-416E-924F-DFB59229F134}" type="pres">
      <dgm:prSet presAssocID="{7269BA64-9CF5-4FB5-93A0-A391414C6762}" presName="sibTrans" presStyleLbl="sibTrans1D1" presStyleIdx="1" presStyleCnt="6"/>
      <dgm:spPr/>
    </dgm:pt>
    <dgm:pt modelId="{26CAD4C8-A72B-42A7-9F09-90BF6EEC7A0D}" type="pres">
      <dgm:prSet presAssocID="{7269BA64-9CF5-4FB5-93A0-A391414C6762}" presName="connectorText" presStyleLbl="sibTrans1D1" presStyleIdx="1" presStyleCnt="6"/>
      <dgm:spPr/>
    </dgm:pt>
    <dgm:pt modelId="{94D0324B-96EF-4324-8724-2CC068E8674C}" type="pres">
      <dgm:prSet presAssocID="{C2A5F5B0-EFAC-4518-A32B-77495114D991}" presName="node" presStyleLbl="node1" presStyleIdx="2" presStyleCnt="7">
        <dgm:presLayoutVars>
          <dgm:bulletEnabled val="1"/>
        </dgm:presLayoutVars>
      </dgm:prSet>
      <dgm:spPr/>
    </dgm:pt>
    <dgm:pt modelId="{B389BAFE-4961-46F4-B3CA-B7AF5AC5BEE2}" type="pres">
      <dgm:prSet presAssocID="{D7FB94DF-4D76-4FC1-83B2-D6F60DB8E2C1}" presName="sibTrans" presStyleLbl="sibTrans1D1" presStyleIdx="2" presStyleCnt="6"/>
      <dgm:spPr/>
    </dgm:pt>
    <dgm:pt modelId="{A242A22A-5309-441C-A774-9EC331DEF096}" type="pres">
      <dgm:prSet presAssocID="{D7FB94DF-4D76-4FC1-83B2-D6F60DB8E2C1}" presName="connectorText" presStyleLbl="sibTrans1D1" presStyleIdx="2" presStyleCnt="6"/>
      <dgm:spPr/>
    </dgm:pt>
    <dgm:pt modelId="{5FDE9E2B-375F-462C-B6D0-FBB70C09280A}" type="pres">
      <dgm:prSet presAssocID="{9A7F805D-29B6-46DC-B76F-9C92FF9F946C}" presName="node" presStyleLbl="node1" presStyleIdx="3" presStyleCnt="7">
        <dgm:presLayoutVars>
          <dgm:bulletEnabled val="1"/>
        </dgm:presLayoutVars>
      </dgm:prSet>
      <dgm:spPr/>
    </dgm:pt>
    <dgm:pt modelId="{515945A7-437A-40EA-AB4C-3FDB2F47F750}" type="pres">
      <dgm:prSet presAssocID="{089F91FF-0F73-42E5-9A98-C74DFDEFBC50}" presName="sibTrans" presStyleLbl="sibTrans1D1" presStyleIdx="3" presStyleCnt="6"/>
      <dgm:spPr/>
    </dgm:pt>
    <dgm:pt modelId="{A464776D-B0B5-49DB-A164-26F0C3B999DF}" type="pres">
      <dgm:prSet presAssocID="{089F91FF-0F73-42E5-9A98-C74DFDEFBC50}" presName="connectorText" presStyleLbl="sibTrans1D1" presStyleIdx="3" presStyleCnt="6"/>
      <dgm:spPr/>
    </dgm:pt>
    <dgm:pt modelId="{CD2D17E6-649A-4832-80D3-A98D7EB8DF13}" type="pres">
      <dgm:prSet presAssocID="{389F4466-5BFB-4D45-8F19-FD78ED947EDB}" presName="node" presStyleLbl="node1" presStyleIdx="4" presStyleCnt="7">
        <dgm:presLayoutVars>
          <dgm:bulletEnabled val="1"/>
        </dgm:presLayoutVars>
      </dgm:prSet>
      <dgm:spPr/>
    </dgm:pt>
    <dgm:pt modelId="{93619C23-8EA0-466F-B388-0A226F218B11}" type="pres">
      <dgm:prSet presAssocID="{4B563252-EE42-466D-9AB5-4D5614B6EEE9}" presName="sibTrans" presStyleLbl="sibTrans1D1" presStyleIdx="4" presStyleCnt="6"/>
      <dgm:spPr/>
    </dgm:pt>
    <dgm:pt modelId="{0BBF5442-ACA0-4847-BB97-5FD0F0C02916}" type="pres">
      <dgm:prSet presAssocID="{4B563252-EE42-466D-9AB5-4D5614B6EEE9}" presName="connectorText" presStyleLbl="sibTrans1D1" presStyleIdx="4" presStyleCnt="6"/>
      <dgm:spPr/>
    </dgm:pt>
    <dgm:pt modelId="{B1D65320-8165-45E0-A6B6-944EA26C040C}" type="pres">
      <dgm:prSet presAssocID="{6E9E270A-C2A3-4DCD-822A-8D9899B12C72}" presName="node" presStyleLbl="node1" presStyleIdx="5" presStyleCnt="7">
        <dgm:presLayoutVars>
          <dgm:bulletEnabled val="1"/>
        </dgm:presLayoutVars>
      </dgm:prSet>
      <dgm:spPr/>
    </dgm:pt>
    <dgm:pt modelId="{655769CC-ABA4-48C0-A866-500DFEBCC46C}" type="pres">
      <dgm:prSet presAssocID="{87A33959-041F-4DF5-9823-E44726AA8BD3}" presName="sibTrans" presStyleLbl="sibTrans1D1" presStyleIdx="5" presStyleCnt="6"/>
      <dgm:spPr/>
    </dgm:pt>
    <dgm:pt modelId="{127213A2-A19D-4E53-97C0-F2B7E51F56F5}" type="pres">
      <dgm:prSet presAssocID="{87A33959-041F-4DF5-9823-E44726AA8BD3}" presName="connectorText" presStyleLbl="sibTrans1D1" presStyleIdx="5" presStyleCnt="6"/>
      <dgm:spPr/>
    </dgm:pt>
    <dgm:pt modelId="{207BB288-3281-49DA-B2BE-C890202A43DB}" type="pres">
      <dgm:prSet presAssocID="{E87AAE57-2FDA-411E-88E7-33B615FFF832}" presName="node" presStyleLbl="node1" presStyleIdx="6" presStyleCnt="7">
        <dgm:presLayoutVars>
          <dgm:bulletEnabled val="1"/>
        </dgm:presLayoutVars>
      </dgm:prSet>
      <dgm:spPr/>
    </dgm:pt>
  </dgm:ptLst>
  <dgm:cxnLst>
    <dgm:cxn modelId="{76E6CE00-8FDB-4060-8354-E3B05FD23321}" type="presOf" srcId="{1D786EA6-D699-41F4-A473-1AFF07A88DA7}" destId="{7566A7D4-90DC-4E57-B0CA-1BDF00703FF1}" srcOrd="0" destOrd="0" presId="urn:microsoft.com/office/officeart/2016/7/layout/RepeatingBendingProcessNew"/>
    <dgm:cxn modelId="{E109B002-7D45-4BEC-80CC-5E70E8F4E91F}" type="presOf" srcId="{B298BA51-404E-4DD0-966B-8C8D3D1B21BD}" destId="{2FC8A102-44D3-4CDE-916E-0ED97FA39956}" srcOrd="0" destOrd="0" presId="urn:microsoft.com/office/officeart/2016/7/layout/RepeatingBendingProcessNew"/>
    <dgm:cxn modelId="{6F302E05-2328-4F90-B875-7D65E1AA5D55}" type="presOf" srcId="{4B563252-EE42-466D-9AB5-4D5614B6EEE9}" destId="{93619C23-8EA0-466F-B388-0A226F218B11}" srcOrd="0" destOrd="0" presId="urn:microsoft.com/office/officeart/2016/7/layout/RepeatingBendingProcessNew"/>
    <dgm:cxn modelId="{6A8E4D0E-3A86-400F-8758-639512190DBC}" type="presOf" srcId="{E87AAE57-2FDA-411E-88E7-33B615FFF832}" destId="{207BB288-3281-49DA-B2BE-C890202A43DB}" srcOrd="0" destOrd="0" presId="urn:microsoft.com/office/officeart/2016/7/layout/RepeatingBendingProcessNew"/>
    <dgm:cxn modelId="{4A643911-F929-4F67-A89D-867DD91FCE49}" type="presOf" srcId="{A0DECBA9-DDB9-4F0C-8019-4DEA7EFB8FAA}" destId="{F89B126B-171C-4A2E-B641-DCB05EC9E3A0}" srcOrd="1" destOrd="0" presId="urn:microsoft.com/office/officeart/2016/7/layout/RepeatingBendingProcessNew"/>
    <dgm:cxn modelId="{9D65C41D-7185-4B45-B553-BCF96F3429B7}" type="presOf" srcId="{089F91FF-0F73-42E5-9A98-C74DFDEFBC50}" destId="{A464776D-B0B5-49DB-A164-26F0C3B999DF}" srcOrd="1" destOrd="0" presId="urn:microsoft.com/office/officeart/2016/7/layout/RepeatingBendingProcessNew"/>
    <dgm:cxn modelId="{AF3CB021-66C1-49F5-9ECB-0D0B9DFDEB45}" type="presOf" srcId="{87A33959-041F-4DF5-9823-E44726AA8BD3}" destId="{655769CC-ABA4-48C0-A866-500DFEBCC46C}" srcOrd="0" destOrd="0" presId="urn:microsoft.com/office/officeart/2016/7/layout/RepeatingBendingProcessNew"/>
    <dgm:cxn modelId="{BD83D329-C729-4509-B990-32E67551AFFA}" type="presOf" srcId="{6E9E270A-C2A3-4DCD-822A-8D9899B12C72}" destId="{B1D65320-8165-45E0-A6B6-944EA26C040C}" srcOrd="0" destOrd="0" presId="urn:microsoft.com/office/officeart/2016/7/layout/RepeatingBendingProcessNew"/>
    <dgm:cxn modelId="{E840CE5D-8877-4BE1-B281-8641B1944006}" type="presOf" srcId="{87A33959-041F-4DF5-9823-E44726AA8BD3}" destId="{127213A2-A19D-4E53-97C0-F2B7E51F56F5}" srcOrd="1" destOrd="0" presId="urn:microsoft.com/office/officeart/2016/7/layout/RepeatingBendingProcessNew"/>
    <dgm:cxn modelId="{6429FB5E-E690-45A3-B218-41D4D2C9E808}" type="presOf" srcId="{9A7F805D-29B6-46DC-B76F-9C92FF9F946C}" destId="{5FDE9E2B-375F-462C-B6D0-FBB70C09280A}" srcOrd="0" destOrd="0" presId="urn:microsoft.com/office/officeart/2016/7/layout/RepeatingBendingProcessNew"/>
    <dgm:cxn modelId="{08040C43-6ECA-4FA0-9590-29E7AFC1F341}" srcId="{E6233D69-3B78-4ED4-A072-B167F5ED34C1}" destId="{9A7F805D-29B6-46DC-B76F-9C92FF9F946C}" srcOrd="3" destOrd="0" parTransId="{E1FBC454-9C26-4EEA-BDE4-09C038DDFF9F}" sibTransId="{089F91FF-0F73-42E5-9A98-C74DFDEFBC50}"/>
    <dgm:cxn modelId="{B13ACC45-76E4-45B0-8EE5-20383AF93232}" type="presOf" srcId="{A0DECBA9-DDB9-4F0C-8019-4DEA7EFB8FAA}" destId="{DF668D16-19A9-46D3-B628-CABE42890B1C}" srcOrd="0" destOrd="0" presId="urn:microsoft.com/office/officeart/2016/7/layout/RepeatingBendingProcessNew"/>
    <dgm:cxn modelId="{ED1A046E-AF03-4CD3-BE0C-AB1E7C6A569A}" type="presOf" srcId="{E6233D69-3B78-4ED4-A072-B167F5ED34C1}" destId="{749E5F15-FC3D-45EB-AD86-FC6015857959}" srcOrd="0" destOrd="0" presId="urn:microsoft.com/office/officeart/2016/7/layout/RepeatingBendingProcessNew"/>
    <dgm:cxn modelId="{819FF072-D647-4EF1-AADF-8757D3F63D41}" type="presOf" srcId="{7269BA64-9CF5-4FB5-93A0-A391414C6762}" destId="{784B4BE3-6A0E-416E-924F-DFB59229F134}" srcOrd="0" destOrd="0" presId="urn:microsoft.com/office/officeart/2016/7/layout/RepeatingBendingProcessNew"/>
    <dgm:cxn modelId="{5501225A-31AD-4338-991A-501DC1E2D7E1}" srcId="{E6233D69-3B78-4ED4-A072-B167F5ED34C1}" destId="{1D786EA6-D699-41F4-A473-1AFF07A88DA7}" srcOrd="0" destOrd="0" parTransId="{1ED7892A-FC7D-4B13-BC98-8447893771A5}" sibTransId="{A0DECBA9-DDB9-4F0C-8019-4DEA7EFB8FAA}"/>
    <dgm:cxn modelId="{F556B787-346C-428B-A1F0-AC604FDE9D1F}" srcId="{E6233D69-3B78-4ED4-A072-B167F5ED34C1}" destId="{B298BA51-404E-4DD0-966B-8C8D3D1B21BD}" srcOrd="1" destOrd="0" parTransId="{0C081397-B5DE-4B04-9D31-389BCFC67872}" sibTransId="{7269BA64-9CF5-4FB5-93A0-A391414C6762}"/>
    <dgm:cxn modelId="{A177F28B-6BEC-496E-B5CC-CEF9A5308A10}" srcId="{E6233D69-3B78-4ED4-A072-B167F5ED34C1}" destId="{389F4466-5BFB-4D45-8F19-FD78ED947EDB}" srcOrd="4" destOrd="0" parTransId="{CF7DBE93-76EE-4211-9856-2EA03F042B18}" sibTransId="{4B563252-EE42-466D-9AB5-4D5614B6EEE9}"/>
    <dgm:cxn modelId="{E89B4E9D-4559-437E-8F10-CA2E97C10D37}" srcId="{E6233D69-3B78-4ED4-A072-B167F5ED34C1}" destId="{C2A5F5B0-EFAC-4518-A32B-77495114D991}" srcOrd="2" destOrd="0" parTransId="{3A38D002-90C5-4C6A-8080-1FB06DC050D7}" sibTransId="{D7FB94DF-4D76-4FC1-83B2-D6F60DB8E2C1}"/>
    <dgm:cxn modelId="{A394A9BB-945B-4BC9-A000-2656E0CD78D8}" type="presOf" srcId="{D7FB94DF-4D76-4FC1-83B2-D6F60DB8E2C1}" destId="{A242A22A-5309-441C-A774-9EC331DEF096}" srcOrd="1" destOrd="0" presId="urn:microsoft.com/office/officeart/2016/7/layout/RepeatingBendingProcessNew"/>
    <dgm:cxn modelId="{AA6EDBC1-FBD9-4F8A-9E75-9BC79127A8D7}" type="presOf" srcId="{089F91FF-0F73-42E5-9A98-C74DFDEFBC50}" destId="{515945A7-437A-40EA-AB4C-3FDB2F47F750}" srcOrd="0" destOrd="0" presId="urn:microsoft.com/office/officeart/2016/7/layout/RepeatingBendingProcessNew"/>
    <dgm:cxn modelId="{484C4BC9-CA7F-41E0-BB39-FAC2667DEC70}" type="presOf" srcId="{D7FB94DF-4D76-4FC1-83B2-D6F60DB8E2C1}" destId="{B389BAFE-4961-46F4-B3CA-B7AF5AC5BEE2}" srcOrd="0" destOrd="0" presId="urn:microsoft.com/office/officeart/2016/7/layout/RepeatingBendingProcessNew"/>
    <dgm:cxn modelId="{AF76B2D2-8862-43BE-B19F-52815D3D5219}" srcId="{E6233D69-3B78-4ED4-A072-B167F5ED34C1}" destId="{6E9E270A-C2A3-4DCD-822A-8D9899B12C72}" srcOrd="5" destOrd="0" parTransId="{AD4FF30E-6EA6-46A1-9E1A-A37A86FAE1DA}" sibTransId="{87A33959-041F-4DF5-9823-E44726AA8BD3}"/>
    <dgm:cxn modelId="{EBA1A0D3-B227-49D5-A5C4-09AA6FC296D7}" type="presOf" srcId="{4B563252-EE42-466D-9AB5-4D5614B6EEE9}" destId="{0BBF5442-ACA0-4847-BB97-5FD0F0C02916}" srcOrd="1" destOrd="0" presId="urn:microsoft.com/office/officeart/2016/7/layout/RepeatingBendingProcessNew"/>
    <dgm:cxn modelId="{2ED118E4-5EE3-4AE0-AB34-FDE423FC2DF0}" type="presOf" srcId="{389F4466-5BFB-4D45-8F19-FD78ED947EDB}" destId="{CD2D17E6-649A-4832-80D3-A98D7EB8DF13}" srcOrd="0" destOrd="0" presId="urn:microsoft.com/office/officeart/2016/7/layout/RepeatingBendingProcessNew"/>
    <dgm:cxn modelId="{E88D8CEB-34FA-4779-8712-F952AEAA6D96}" type="presOf" srcId="{C2A5F5B0-EFAC-4518-A32B-77495114D991}" destId="{94D0324B-96EF-4324-8724-2CC068E8674C}" srcOrd="0" destOrd="0" presId="urn:microsoft.com/office/officeart/2016/7/layout/RepeatingBendingProcessNew"/>
    <dgm:cxn modelId="{AD0A15EE-36AA-4643-AE65-AC57927B6359}" srcId="{E6233D69-3B78-4ED4-A072-B167F5ED34C1}" destId="{E87AAE57-2FDA-411E-88E7-33B615FFF832}" srcOrd="6" destOrd="0" parTransId="{324C74E2-96BC-446C-9FDB-2823BC0BD73D}" sibTransId="{2982F98A-F632-4ED8-B2A2-146159816AFA}"/>
    <dgm:cxn modelId="{13D5D3F1-3E0C-4EBC-AEDC-DFB9BCC2F480}" type="presOf" srcId="{7269BA64-9CF5-4FB5-93A0-A391414C6762}" destId="{26CAD4C8-A72B-42A7-9F09-90BF6EEC7A0D}" srcOrd="1" destOrd="0" presId="urn:microsoft.com/office/officeart/2016/7/layout/RepeatingBendingProcessNew"/>
    <dgm:cxn modelId="{3EAA227B-35C4-43C2-8AA3-EBFBB9EBE818}" type="presParOf" srcId="{749E5F15-FC3D-45EB-AD86-FC6015857959}" destId="{7566A7D4-90DC-4E57-B0CA-1BDF00703FF1}" srcOrd="0" destOrd="0" presId="urn:microsoft.com/office/officeart/2016/7/layout/RepeatingBendingProcessNew"/>
    <dgm:cxn modelId="{8A241ECD-C207-428D-9015-BD4F71FB2BA1}" type="presParOf" srcId="{749E5F15-FC3D-45EB-AD86-FC6015857959}" destId="{DF668D16-19A9-46D3-B628-CABE42890B1C}" srcOrd="1" destOrd="0" presId="urn:microsoft.com/office/officeart/2016/7/layout/RepeatingBendingProcessNew"/>
    <dgm:cxn modelId="{38E8E7F3-3A2F-482A-B633-5E729E8C3DC8}" type="presParOf" srcId="{DF668D16-19A9-46D3-B628-CABE42890B1C}" destId="{F89B126B-171C-4A2E-B641-DCB05EC9E3A0}" srcOrd="0" destOrd="0" presId="urn:microsoft.com/office/officeart/2016/7/layout/RepeatingBendingProcessNew"/>
    <dgm:cxn modelId="{AC57E90C-B8D6-4775-8DE0-6C88A96F1D8D}" type="presParOf" srcId="{749E5F15-FC3D-45EB-AD86-FC6015857959}" destId="{2FC8A102-44D3-4CDE-916E-0ED97FA39956}" srcOrd="2" destOrd="0" presId="urn:microsoft.com/office/officeart/2016/7/layout/RepeatingBendingProcessNew"/>
    <dgm:cxn modelId="{85DB0060-58F4-4569-B62E-3DC8BAD6D2C0}" type="presParOf" srcId="{749E5F15-FC3D-45EB-AD86-FC6015857959}" destId="{784B4BE3-6A0E-416E-924F-DFB59229F134}" srcOrd="3" destOrd="0" presId="urn:microsoft.com/office/officeart/2016/7/layout/RepeatingBendingProcessNew"/>
    <dgm:cxn modelId="{51710105-61E4-4498-AAB7-7EF47CF516E2}" type="presParOf" srcId="{784B4BE3-6A0E-416E-924F-DFB59229F134}" destId="{26CAD4C8-A72B-42A7-9F09-90BF6EEC7A0D}" srcOrd="0" destOrd="0" presId="urn:microsoft.com/office/officeart/2016/7/layout/RepeatingBendingProcessNew"/>
    <dgm:cxn modelId="{BA70E575-9717-480E-89CA-40A2C3CEA75A}" type="presParOf" srcId="{749E5F15-FC3D-45EB-AD86-FC6015857959}" destId="{94D0324B-96EF-4324-8724-2CC068E8674C}" srcOrd="4" destOrd="0" presId="urn:microsoft.com/office/officeart/2016/7/layout/RepeatingBendingProcessNew"/>
    <dgm:cxn modelId="{8BA92C08-069B-40EF-9692-92B7F92BEECD}" type="presParOf" srcId="{749E5F15-FC3D-45EB-AD86-FC6015857959}" destId="{B389BAFE-4961-46F4-B3CA-B7AF5AC5BEE2}" srcOrd="5" destOrd="0" presId="urn:microsoft.com/office/officeart/2016/7/layout/RepeatingBendingProcessNew"/>
    <dgm:cxn modelId="{E9E4F0D7-65E7-4984-936C-AA17EBB7FB66}" type="presParOf" srcId="{B389BAFE-4961-46F4-B3CA-B7AF5AC5BEE2}" destId="{A242A22A-5309-441C-A774-9EC331DEF096}" srcOrd="0" destOrd="0" presId="urn:microsoft.com/office/officeart/2016/7/layout/RepeatingBendingProcessNew"/>
    <dgm:cxn modelId="{EC75764B-E780-487C-BAC5-BD70319A71DD}" type="presParOf" srcId="{749E5F15-FC3D-45EB-AD86-FC6015857959}" destId="{5FDE9E2B-375F-462C-B6D0-FBB70C09280A}" srcOrd="6" destOrd="0" presId="urn:microsoft.com/office/officeart/2016/7/layout/RepeatingBendingProcessNew"/>
    <dgm:cxn modelId="{A1B70A34-AA02-4B93-A2EA-DB8EC68816AE}" type="presParOf" srcId="{749E5F15-FC3D-45EB-AD86-FC6015857959}" destId="{515945A7-437A-40EA-AB4C-3FDB2F47F750}" srcOrd="7" destOrd="0" presId="urn:microsoft.com/office/officeart/2016/7/layout/RepeatingBendingProcessNew"/>
    <dgm:cxn modelId="{7B5E7F8F-C7C2-42F8-862D-F967CED05D0A}" type="presParOf" srcId="{515945A7-437A-40EA-AB4C-3FDB2F47F750}" destId="{A464776D-B0B5-49DB-A164-26F0C3B999DF}" srcOrd="0" destOrd="0" presId="urn:microsoft.com/office/officeart/2016/7/layout/RepeatingBendingProcessNew"/>
    <dgm:cxn modelId="{C312A647-D832-4F03-AE4D-8A4B0722B36B}" type="presParOf" srcId="{749E5F15-FC3D-45EB-AD86-FC6015857959}" destId="{CD2D17E6-649A-4832-80D3-A98D7EB8DF13}" srcOrd="8" destOrd="0" presId="urn:microsoft.com/office/officeart/2016/7/layout/RepeatingBendingProcessNew"/>
    <dgm:cxn modelId="{1B9DA687-E266-47B7-90A4-278017AEDC5E}" type="presParOf" srcId="{749E5F15-FC3D-45EB-AD86-FC6015857959}" destId="{93619C23-8EA0-466F-B388-0A226F218B11}" srcOrd="9" destOrd="0" presId="urn:microsoft.com/office/officeart/2016/7/layout/RepeatingBendingProcessNew"/>
    <dgm:cxn modelId="{55B56B3C-FF97-4A3F-81EA-AEEC33D071D8}" type="presParOf" srcId="{93619C23-8EA0-466F-B388-0A226F218B11}" destId="{0BBF5442-ACA0-4847-BB97-5FD0F0C02916}" srcOrd="0" destOrd="0" presId="urn:microsoft.com/office/officeart/2016/7/layout/RepeatingBendingProcessNew"/>
    <dgm:cxn modelId="{548C81E8-685E-45E0-A39E-5ED0E3AD79BB}" type="presParOf" srcId="{749E5F15-FC3D-45EB-AD86-FC6015857959}" destId="{B1D65320-8165-45E0-A6B6-944EA26C040C}" srcOrd="10" destOrd="0" presId="urn:microsoft.com/office/officeart/2016/7/layout/RepeatingBendingProcessNew"/>
    <dgm:cxn modelId="{8D098D24-4456-4980-A615-E1A29DEC4813}" type="presParOf" srcId="{749E5F15-FC3D-45EB-AD86-FC6015857959}" destId="{655769CC-ABA4-48C0-A866-500DFEBCC46C}" srcOrd="11" destOrd="0" presId="urn:microsoft.com/office/officeart/2016/7/layout/RepeatingBendingProcessNew"/>
    <dgm:cxn modelId="{6AFFCBD1-2E2C-4378-ACAD-E12490DF4B91}" type="presParOf" srcId="{655769CC-ABA4-48C0-A866-500DFEBCC46C}" destId="{127213A2-A19D-4E53-97C0-F2B7E51F56F5}" srcOrd="0" destOrd="0" presId="urn:microsoft.com/office/officeart/2016/7/layout/RepeatingBendingProcessNew"/>
    <dgm:cxn modelId="{5EA718D5-051C-40CF-9F2D-F220CD47D1E5}" type="presParOf" srcId="{749E5F15-FC3D-45EB-AD86-FC6015857959}" destId="{207BB288-3281-49DA-B2BE-C890202A43DB}"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AAB5A-58A3-403F-84F4-81CCF6DBCE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90E29D1-067C-4457-BF37-ABD5A437A219}">
      <dgm:prSet/>
      <dgm:spPr/>
      <dgm:t>
        <a:bodyPr/>
        <a:lstStyle/>
        <a:p>
          <a:r>
            <a:rPr lang="en-US"/>
            <a:t>While some anxious teens express feelings of pervasive worry, others experience subtle emotional changes such as:</a:t>
          </a:r>
        </a:p>
      </dgm:t>
    </dgm:pt>
    <dgm:pt modelId="{7B570BFD-60EB-444B-A4B9-F24E99BD88F1}" type="parTrans" cxnId="{2156B312-0972-432C-B46D-8D0F9C8D8507}">
      <dgm:prSet/>
      <dgm:spPr/>
      <dgm:t>
        <a:bodyPr/>
        <a:lstStyle/>
        <a:p>
          <a:endParaRPr lang="en-US"/>
        </a:p>
      </dgm:t>
    </dgm:pt>
    <dgm:pt modelId="{4156D13D-D7EA-4D16-B86D-60E6CCB2D08C}" type="sibTrans" cxnId="{2156B312-0972-432C-B46D-8D0F9C8D8507}">
      <dgm:prSet/>
      <dgm:spPr/>
      <dgm:t>
        <a:bodyPr/>
        <a:lstStyle/>
        <a:p>
          <a:endParaRPr lang="en-US"/>
        </a:p>
      </dgm:t>
    </dgm:pt>
    <dgm:pt modelId="{88410CE8-B075-4BF7-AD26-2F752DF4CC27}">
      <dgm:prSet/>
      <dgm:spPr/>
      <dgm:t>
        <a:bodyPr/>
        <a:lstStyle/>
        <a:p>
          <a:r>
            <a:rPr lang="en-US"/>
            <a:t>Feeling “keyed up”</a:t>
          </a:r>
        </a:p>
      </dgm:t>
    </dgm:pt>
    <dgm:pt modelId="{682A6308-4205-44C3-B007-F09DE3B973AB}" type="parTrans" cxnId="{9E267D4C-FAFD-4653-A098-84AF6CDD5583}">
      <dgm:prSet/>
      <dgm:spPr/>
      <dgm:t>
        <a:bodyPr/>
        <a:lstStyle/>
        <a:p>
          <a:endParaRPr lang="en-US"/>
        </a:p>
      </dgm:t>
    </dgm:pt>
    <dgm:pt modelId="{52DA2333-0CFD-480F-AC70-CD337F146F4A}" type="sibTrans" cxnId="{9E267D4C-FAFD-4653-A098-84AF6CDD5583}">
      <dgm:prSet/>
      <dgm:spPr/>
      <dgm:t>
        <a:bodyPr/>
        <a:lstStyle/>
        <a:p>
          <a:endParaRPr lang="en-US"/>
        </a:p>
      </dgm:t>
    </dgm:pt>
    <dgm:pt modelId="{5D751457-2127-4698-933D-213751CF3BA8}">
      <dgm:prSet/>
      <dgm:spPr/>
      <dgm:t>
        <a:bodyPr/>
        <a:lstStyle/>
        <a:p>
          <a:r>
            <a:rPr lang="en-US"/>
            <a:t>Feeling on edge</a:t>
          </a:r>
        </a:p>
      </dgm:t>
    </dgm:pt>
    <dgm:pt modelId="{B5F31C15-DD89-4D6D-87C7-51ABD49B9AA9}" type="parTrans" cxnId="{CBA4FCB3-6D58-4D9A-B8CB-F69483D2C12E}">
      <dgm:prSet/>
      <dgm:spPr/>
      <dgm:t>
        <a:bodyPr/>
        <a:lstStyle/>
        <a:p>
          <a:endParaRPr lang="en-US"/>
        </a:p>
      </dgm:t>
    </dgm:pt>
    <dgm:pt modelId="{C6FBC205-DAF7-4C62-8ED0-A247A2FABC33}" type="sibTrans" cxnId="{CBA4FCB3-6D58-4D9A-B8CB-F69483D2C12E}">
      <dgm:prSet/>
      <dgm:spPr/>
      <dgm:t>
        <a:bodyPr/>
        <a:lstStyle/>
        <a:p>
          <a:endParaRPr lang="en-US"/>
        </a:p>
      </dgm:t>
    </dgm:pt>
    <dgm:pt modelId="{92532D12-128E-4D51-8750-A24A60184B32}">
      <dgm:prSet/>
      <dgm:spPr/>
      <dgm:t>
        <a:bodyPr/>
        <a:lstStyle/>
        <a:p>
          <a:r>
            <a:rPr lang="en-US"/>
            <a:t>Irritability</a:t>
          </a:r>
        </a:p>
      </dgm:t>
    </dgm:pt>
    <dgm:pt modelId="{0662EA47-AF70-43A7-9A5B-FBD46773D812}" type="parTrans" cxnId="{E00913E8-6C42-4120-8960-5F4F7197AE3F}">
      <dgm:prSet/>
      <dgm:spPr/>
      <dgm:t>
        <a:bodyPr/>
        <a:lstStyle/>
        <a:p>
          <a:endParaRPr lang="en-US"/>
        </a:p>
      </dgm:t>
    </dgm:pt>
    <dgm:pt modelId="{CC83C2C4-689E-4EED-9A89-4153E1734923}" type="sibTrans" cxnId="{E00913E8-6C42-4120-8960-5F4F7197AE3F}">
      <dgm:prSet/>
      <dgm:spPr/>
      <dgm:t>
        <a:bodyPr/>
        <a:lstStyle/>
        <a:p>
          <a:endParaRPr lang="en-US"/>
        </a:p>
      </dgm:t>
    </dgm:pt>
    <dgm:pt modelId="{63B96C6A-72A8-4277-91D9-B0961222947A}">
      <dgm:prSet/>
      <dgm:spPr/>
      <dgm:t>
        <a:bodyPr/>
        <a:lstStyle/>
        <a:p>
          <a:r>
            <a:rPr lang="en-US"/>
            <a:t>Difficulty concentrating</a:t>
          </a:r>
        </a:p>
      </dgm:t>
    </dgm:pt>
    <dgm:pt modelId="{FD6C3FEA-EADE-45AE-95E7-C8A96DE1AB3D}" type="parTrans" cxnId="{C26C7DB5-6C24-4C60-8019-930168C0D415}">
      <dgm:prSet/>
      <dgm:spPr/>
      <dgm:t>
        <a:bodyPr/>
        <a:lstStyle/>
        <a:p>
          <a:endParaRPr lang="en-US"/>
        </a:p>
      </dgm:t>
    </dgm:pt>
    <dgm:pt modelId="{9E961159-129F-4712-A855-AEA58A2E549A}" type="sibTrans" cxnId="{C26C7DB5-6C24-4C60-8019-930168C0D415}">
      <dgm:prSet/>
      <dgm:spPr/>
      <dgm:t>
        <a:bodyPr/>
        <a:lstStyle/>
        <a:p>
          <a:endParaRPr lang="en-US"/>
        </a:p>
      </dgm:t>
    </dgm:pt>
    <dgm:pt modelId="{8EBBDD46-F8B6-445E-952D-0DFCECDFBE7A}">
      <dgm:prSet/>
      <dgm:spPr/>
      <dgm:t>
        <a:bodyPr/>
        <a:lstStyle/>
        <a:p>
          <a:r>
            <a:rPr lang="en-US"/>
            <a:t>Restlessness</a:t>
          </a:r>
        </a:p>
      </dgm:t>
    </dgm:pt>
    <dgm:pt modelId="{79852547-F692-4E6F-BDD1-96C8B6CE4183}" type="parTrans" cxnId="{C1A9FFC6-A9A6-47C3-B7BA-578AE4C2B0E5}">
      <dgm:prSet/>
      <dgm:spPr/>
      <dgm:t>
        <a:bodyPr/>
        <a:lstStyle/>
        <a:p>
          <a:endParaRPr lang="en-US"/>
        </a:p>
      </dgm:t>
    </dgm:pt>
    <dgm:pt modelId="{0CE2BA54-DDC4-4DA8-BC27-CE8538FDD20E}" type="sibTrans" cxnId="{C1A9FFC6-A9A6-47C3-B7BA-578AE4C2B0E5}">
      <dgm:prSet/>
      <dgm:spPr/>
      <dgm:t>
        <a:bodyPr/>
        <a:lstStyle/>
        <a:p>
          <a:endParaRPr lang="en-US"/>
        </a:p>
      </dgm:t>
    </dgm:pt>
    <dgm:pt modelId="{0CA3A766-FE3D-4081-B90D-774FF3636D58}">
      <dgm:prSet/>
      <dgm:spPr/>
      <dgm:t>
        <a:bodyPr/>
        <a:lstStyle/>
        <a:p>
          <a:r>
            <a:rPr lang="en-US"/>
            <a:t>Unexplained outbursts</a:t>
          </a:r>
        </a:p>
      </dgm:t>
    </dgm:pt>
    <dgm:pt modelId="{AC885794-071A-498C-86B8-9ED87B7584DE}" type="parTrans" cxnId="{5A008C2A-4482-4C9B-9571-78F1E147DE6C}">
      <dgm:prSet/>
      <dgm:spPr/>
      <dgm:t>
        <a:bodyPr/>
        <a:lstStyle/>
        <a:p>
          <a:endParaRPr lang="en-US"/>
        </a:p>
      </dgm:t>
    </dgm:pt>
    <dgm:pt modelId="{92D6A876-E092-402D-AACA-B5AC9DCC4767}" type="sibTrans" cxnId="{5A008C2A-4482-4C9B-9571-78F1E147DE6C}">
      <dgm:prSet/>
      <dgm:spPr/>
      <dgm:t>
        <a:bodyPr/>
        <a:lstStyle/>
        <a:p>
          <a:endParaRPr lang="en-US"/>
        </a:p>
      </dgm:t>
    </dgm:pt>
    <dgm:pt modelId="{963AF4CD-AAEC-465C-B2AD-EC4E10686225}" type="pres">
      <dgm:prSet presAssocID="{DA9AAB5A-58A3-403F-84F4-81CCF6DBCED8}" presName="linear" presStyleCnt="0">
        <dgm:presLayoutVars>
          <dgm:animLvl val="lvl"/>
          <dgm:resizeHandles val="exact"/>
        </dgm:presLayoutVars>
      </dgm:prSet>
      <dgm:spPr/>
    </dgm:pt>
    <dgm:pt modelId="{31A4424B-07FD-49EE-A73C-CC3228421845}" type="pres">
      <dgm:prSet presAssocID="{B90E29D1-067C-4457-BF37-ABD5A437A219}" presName="parentText" presStyleLbl="node1" presStyleIdx="0" presStyleCnt="7">
        <dgm:presLayoutVars>
          <dgm:chMax val="0"/>
          <dgm:bulletEnabled val="1"/>
        </dgm:presLayoutVars>
      </dgm:prSet>
      <dgm:spPr/>
    </dgm:pt>
    <dgm:pt modelId="{902C4F09-F72E-4939-BA06-4FCFF80DEE25}" type="pres">
      <dgm:prSet presAssocID="{4156D13D-D7EA-4D16-B86D-60E6CCB2D08C}" presName="spacer" presStyleCnt="0"/>
      <dgm:spPr/>
    </dgm:pt>
    <dgm:pt modelId="{AEFA7BAC-4E6C-4F56-B8C3-7FEA2CC65038}" type="pres">
      <dgm:prSet presAssocID="{88410CE8-B075-4BF7-AD26-2F752DF4CC27}" presName="parentText" presStyleLbl="node1" presStyleIdx="1" presStyleCnt="7">
        <dgm:presLayoutVars>
          <dgm:chMax val="0"/>
          <dgm:bulletEnabled val="1"/>
        </dgm:presLayoutVars>
      </dgm:prSet>
      <dgm:spPr/>
    </dgm:pt>
    <dgm:pt modelId="{A0320507-F3E7-410E-9D55-DC8BC4F75284}" type="pres">
      <dgm:prSet presAssocID="{52DA2333-0CFD-480F-AC70-CD337F146F4A}" presName="spacer" presStyleCnt="0"/>
      <dgm:spPr/>
    </dgm:pt>
    <dgm:pt modelId="{8ED81AA4-E05E-484A-9811-2A8D43890ECB}" type="pres">
      <dgm:prSet presAssocID="{5D751457-2127-4698-933D-213751CF3BA8}" presName="parentText" presStyleLbl="node1" presStyleIdx="2" presStyleCnt="7">
        <dgm:presLayoutVars>
          <dgm:chMax val="0"/>
          <dgm:bulletEnabled val="1"/>
        </dgm:presLayoutVars>
      </dgm:prSet>
      <dgm:spPr/>
    </dgm:pt>
    <dgm:pt modelId="{AA67BC91-CD7B-4006-A2EF-5ABB82AE92C4}" type="pres">
      <dgm:prSet presAssocID="{C6FBC205-DAF7-4C62-8ED0-A247A2FABC33}" presName="spacer" presStyleCnt="0"/>
      <dgm:spPr/>
    </dgm:pt>
    <dgm:pt modelId="{3A91C692-A962-43F6-99A6-CE93D8A7D08A}" type="pres">
      <dgm:prSet presAssocID="{92532D12-128E-4D51-8750-A24A60184B32}" presName="parentText" presStyleLbl="node1" presStyleIdx="3" presStyleCnt="7">
        <dgm:presLayoutVars>
          <dgm:chMax val="0"/>
          <dgm:bulletEnabled val="1"/>
        </dgm:presLayoutVars>
      </dgm:prSet>
      <dgm:spPr/>
    </dgm:pt>
    <dgm:pt modelId="{B987BD42-8BAC-455F-A98C-511B6A0514CF}" type="pres">
      <dgm:prSet presAssocID="{CC83C2C4-689E-4EED-9A89-4153E1734923}" presName="spacer" presStyleCnt="0"/>
      <dgm:spPr/>
    </dgm:pt>
    <dgm:pt modelId="{46120A66-CE90-4366-9471-663DBEDA51CE}" type="pres">
      <dgm:prSet presAssocID="{63B96C6A-72A8-4277-91D9-B0961222947A}" presName="parentText" presStyleLbl="node1" presStyleIdx="4" presStyleCnt="7">
        <dgm:presLayoutVars>
          <dgm:chMax val="0"/>
          <dgm:bulletEnabled val="1"/>
        </dgm:presLayoutVars>
      </dgm:prSet>
      <dgm:spPr/>
    </dgm:pt>
    <dgm:pt modelId="{885742C9-9543-4111-81C6-CD8BD667BC7D}" type="pres">
      <dgm:prSet presAssocID="{9E961159-129F-4712-A855-AEA58A2E549A}" presName="spacer" presStyleCnt="0"/>
      <dgm:spPr/>
    </dgm:pt>
    <dgm:pt modelId="{ACF304A3-DD62-4471-875A-30ECD93BAB2B}" type="pres">
      <dgm:prSet presAssocID="{8EBBDD46-F8B6-445E-952D-0DFCECDFBE7A}" presName="parentText" presStyleLbl="node1" presStyleIdx="5" presStyleCnt="7">
        <dgm:presLayoutVars>
          <dgm:chMax val="0"/>
          <dgm:bulletEnabled val="1"/>
        </dgm:presLayoutVars>
      </dgm:prSet>
      <dgm:spPr/>
    </dgm:pt>
    <dgm:pt modelId="{1609913A-3F6E-4925-8BB3-293DB5EDB563}" type="pres">
      <dgm:prSet presAssocID="{0CE2BA54-DDC4-4DA8-BC27-CE8538FDD20E}" presName="spacer" presStyleCnt="0"/>
      <dgm:spPr/>
    </dgm:pt>
    <dgm:pt modelId="{A74ECF20-8B9B-436E-B2E6-4F193F0453CC}" type="pres">
      <dgm:prSet presAssocID="{0CA3A766-FE3D-4081-B90D-774FF3636D58}" presName="parentText" presStyleLbl="node1" presStyleIdx="6" presStyleCnt="7">
        <dgm:presLayoutVars>
          <dgm:chMax val="0"/>
          <dgm:bulletEnabled val="1"/>
        </dgm:presLayoutVars>
      </dgm:prSet>
      <dgm:spPr/>
    </dgm:pt>
  </dgm:ptLst>
  <dgm:cxnLst>
    <dgm:cxn modelId="{2156B312-0972-432C-B46D-8D0F9C8D8507}" srcId="{DA9AAB5A-58A3-403F-84F4-81CCF6DBCED8}" destId="{B90E29D1-067C-4457-BF37-ABD5A437A219}" srcOrd="0" destOrd="0" parTransId="{7B570BFD-60EB-444B-A4B9-F24E99BD88F1}" sibTransId="{4156D13D-D7EA-4D16-B86D-60E6CCB2D08C}"/>
    <dgm:cxn modelId="{CDAD4115-877B-4B0B-AF38-FDBDF32289BC}" type="presOf" srcId="{88410CE8-B075-4BF7-AD26-2F752DF4CC27}" destId="{AEFA7BAC-4E6C-4F56-B8C3-7FEA2CC65038}" srcOrd="0" destOrd="0" presId="urn:microsoft.com/office/officeart/2005/8/layout/vList2"/>
    <dgm:cxn modelId="{46F5661A-25CC-4778-95B1-4CE27BB216F8}" type="presOf" srcId="{0CA3A766-FE3D-4081-B90D-774FF3636D58}" destId="{A74ECF20-8B9B-436E-B2E6-4F193F0453CC}" srcOrd="0" destOrd="0" presId="urn:microsoft.com/office/officeart/2005/8/layout/vList2"/>
    <dgm:cxn modelId="{5A008C2A-4482-4C9B-9571-78F1E147DE6C}" srcId="{DA9AAB5A-58A3-403F-84F4-81CCF6DBCED8}" destId="{0CA3A766-FE3D-4081-B90D-774FF3636D58}" srcOrd="6" destOrd="0" parTransId="{AC885794-071A-498C-86B8-9ED87B7584DE}" sibTransId="{92D6A876-E092-402D-AACA-B5AC9DCC4767}"/>
    <dgm:cxn modelId="{9E267D4C-FAFD-4653-A098-84AF6CDD5583}" srcId="{DA9AAB5A-58A3-403F-84F4-81CCF6DBCED8}" destId="{88410CE8-B075-4BF7-AD26-2F752DF4CC27}" srcOrd="1" destOrd="0" parTransId="{682A6308-4205-44C3-B007-F09DE3B973AB}" sibTransId="{52DA2333-0CFD-480F-AC70-CD337F146F4A}"/>
    <dgm:cxn modelId="{1DFBA34E-2041-43B2-B84D-37826050182E}" type="presOf" srcId="{B90E29D1-067C-4457-BF37-ABD5A437A219}" destId="{31A4424B-07FD-49EE-A73C-CC3228421845}" srcOrd="0" destOrd="0" presId="urn:microsoft.com/office/officeart/2005/8/layout/vList2"/>
    <dgm:cxn modelId="{4E0CAD7A-AF82-49B4-A06F-16C2192ACABD}" type="presOf" srcId="{92532D12-128E-4D51-8750-A24A60184B32}" destId="{3A91C692-A962-43F6-99A6-CE93D8A7D08A}" srcOrd="0" destOrd="0" presId="urn:microsoft.com/office/officeart/2005/8/layout/vList2"/>
    <dgm:cxn modelId="{5B96938A-E413-468F-9712-2DBC864577AC}" type="presOf" srcId="{DA9AAB5A-58A3-403F-84F4-81CCF6DBCED8}" destId="{963AF4CD-AAEC-465C-B2AD-EC4E10686225}" srcOrd="0" destOrd="0" presId="urn:microsoft.com/office/officeart/2005/8/layout/vList2"/>
    <dgm:cxn modelId="{CBA4FCB3-6D58-4D9A-B8CB-F69483D2C12E}" srcId="{DA9AAB5A-58A3-403F-84F4-81CCF6DBCED8}" destId="{5D751457-2127-4698-933D-213751CF3BA8}" srcOrd="2" destOrd="0" parTransId="{B5F31C15-DD89-4D6D-87C7-51ABD49B9AA9}" sibTransId="{C6FBC205-DAF7-4C62-8ED0-A247A2FABC33}"/>
    <dgm:cxn modelId="{C26C7DB5-6C24-4C60-8019-930168C0D415}" srcId="{DA9AAB5A-58A3-403F-84F4-81CCF6DBCED8}" destId="{63B96C6A-72A8-4277-91D9-B0961222947A}" srcOrd="4" destOrd="0" parTransId="{FD6C3FEA-EADE-45AE-95E7-C8A96DE1AB3D}" sibTransId="{9E961159-129F-4712-A855-AEA58A2E549A}"/>
    <dgm:cxn modelId="{13DC5AB9-E0BE-4FA5-B8EA-3250DBB0B571}" type="presOf" srcId="{63B96C6A-72A8-4277-91D9-B0961222947A}" destId="{46120A66-CE90-4366-9471-663DBEDA51CE}" srcOrd="0" destOrd="0" presId="urn:microsoft.com/office/officeart/2005/8/layout/vList2"/>
    <dgm:cxn modelId="{B76F2CBE-A2EA-47B5-A0F2-8213DCBB079B}" type="presOf" srcId="{8EBBDD46-F8B6-445E-952D-0DFCECDFBE7A}" destId="{ACF304A3-DD62-4471-875A-30ECD93BAB2B}" srcOrd="0" destOrd="0" presId="urn:microsoft.com/office/officeart/2005/8/layout/vList2"/>
    <dgm:cxn modelId="{C1A9FFC6-A9A6-47C3-B7BA-578AE4C2B0E5}" srcId="{DA9AAB5A-58A3-403F-84F4-81CCF6DBCED8}" destId="{8EBBDD46-F8B6-445E-952D-0DFCECDFBE7A}" srcOrd="5" destOrd="0" parTransId="{79852547-F692-4E6F-BDD1-96C8B6CE4183}" sibTransId="{0CE2BA54-DDC4-4DA8-BC27-CE8538FDD20E}"/>
    <dgm:cxn modelId="{E00913E8-6C42-4120-8960-5F4F7197AE3F}" srcId="{DA9AAB5A-58A3-403F-84F4-81CCF6DBCED8}" destId="{92532D12-128E-4D51-8750-A24A60184B32}" srcOrd="3" destOrd="0" parTransId="{0662EA47-AF70-43A7-9A5B-FBD46773D812}" sibTransId="{CC83C2C4-689E-4EED-9A89-4153E1734923}"/>
    <dgm:cxn modelId="{895953E8-A858-4C05-B034-9677346BF13D}" type="presOf" srcId="{5D751457-2127-4698-933D-213751CF3BA8}" destId="{8ED81AA4-E05E-484A-9811-2A8D43890ECB}" srcOrd="0" destOrd="0" presId="urn:microsoft.com/office/officeart/2005/8/layout/vList2"/>
    <dgm:cxn modelId="{D1C89479-13C5-4476-AE68-DB3C459D3077}" type="presParOf" srcId="{963AF4CD-AAEC-465C-B2AD-EC4E10686225}" destId="{31A4424B-07FD-49EE-A73C-CC3228421845}" srcOrd="0" destOrd="0" presId="urn:microsoft.com/office/officeart/2005/8/layout/vList2"/>
    <dgm:cxn modelId="{92290387-0384-48BB-A96B-E06166C69772}" type="presParOf" srcId="{963AF4CD-AAEC-465C-B2AD-EC4E10686225}" destId="{902C4F09-F72E-4939-BA06-4FCFF80DEE25}" srcOrd="1" destOrd="0" presId="urn:microsoft.com/office/officeart/2005/8/layout/vList2"/>
    <dgm:cxn modelId="{75EA7841-97BE-44FD-AB31-BA26083C6010}" type="presParOf" srcId="{963AF4CD-AAEC-465C-B2AD-EC4E10686225}" destId="{AEFA7BAC-4E6C-4F56-B8C3-7FEA2CC65038}" srcOrd="2" destOrd="0" presId="urn:microsoft.com/office/officeart/2005/8/layout/vList2"/>
    <dgm:cxn modelId="{4E094343-F0A2-47A8-BCE9-A3D45FFBBFAA}" type="presParOf" srcId="{963AF4CD-AAEC-465C-B2AD-EC4E10686225}" destId="{A0320507-F3E7-410E-9D55-DC8BC4F75284}" srcOrd="3" destOrd="0" presId="urn:microsoft.com/office/officeart/2005/8/layout/vList2"/>
    <dgm:cxn modelId="{54D31869-299F-4122-B727-9D4E3566910D}" type="presParOf" srcId="{963AF4CD-AAEC-465C-B2AD-EC4E10686225}" destId="{8ED81AA4-E05E-484A-9811-2A8D43890ECB}" srcOrd="4" destOrd="0" presId="urn:microsoft.com/office/officeart/2005/8/layout/vList2"/>
    <dgm:cxn modelId="{D2E68227-577C-449C-B72A-41233D76DCA5}" type="presParOf" srcId="{963AF4CD-AAEC-465C-B2AD-EC4E10686225}" destId="{AA67BC91-CD7B-4006-A2EF-5ABB82AE92C4}" srcOrd="5" destOrd="0" presId="urn:microsoft.com/office/officeart/2005/8/layout/vList2"/>
    <dgm:cxn modelId="{F37F403C-A551-4248-8077-B1D9C250A2E2}" type="presParOf" srcId="{963AF4CD-AAEC-465C-B2AD-EC4E10686225}" destId="{3A91C692-A962-43F6-99A6-CE93D8A7D08A}" srcOrd="6" destOrd="0" presId="urn:microsoft.com/office/officeart/2005/8/layout/vList2"/>
    <dgm:cxn modelId="{80FCB563-2445-4AEB-B8AA-C1D3F21230BB}" type="presParOf" srcId="{963AF4CD-AAEC-465C-B2AD-EC4E10686225}" destId="{B987BD42-8BAC-455F-A98C-511B6A0514CF}" srcOrd="7" destOrd="0" presId="urn:microsoft.com/office/officeart/2005/8/layout/vList2"/>
    <dgm:cxn modelId="{DEAD1766-8AEB-4C1F-B4D6-8296F59C501B}" type="presParOf" srcId="{963AF4CD-AAEC-465C-B2AD-EC4E10686225}" destId="{46120A66-CE90-4366-9471-663DBEDA51CE}" srcOrd="8" destOrd="0" presId="urn:microsoft.com/office/officeart/2005/8/layout/vList2"/>
    <dgm:cxn modelId="{957117D5-6F43-4E3F-B9E7-CE83352544FE}" type="presParOf" srcId="{963AF4CD-AAEC-465C-B2AD-EC4E10686225}" destId="{885742C9-9543-4111-81C6-CD8BD667BC7D}" srcOrd="9" destOrd="0" presId="urn:microsoft.com/office/officeart/2005/8/layout/vList2"/>
    <dgm:cxn modelId="{C3D0B121-A5CE-4324-9C6F-0EFBFDBDE79C}" type="presParOf" srcId="{963AF4CD-AAEC-465C-B2AD-EC4E10686225}" destId="{ACF304A3-DD62-4471-875A-30ECD93BAB2B}" srcOrd="10" destOrd="0" presId="urn:microsoft.com/office/officeart/2005/8/layout/vList2"/>
    <dgm:cxn modelId="{16525F77-A358-4162-991F-B7B0E50D1025}" type="presParOf" srcId="{963AF4CD-AAEC-465C-B2AD-EC4E10686225}" destId="{1609913A-3F6E-4925-8BB3-293DB5EDB563}" srcOrd="11" destOrd="0" presId="urn:microsoft.com/office/officeart/2005/8/layout/vList2"/>
    <dgm:cxn modelId="{63C941A9-2C80-4F61-8851-5B6142B69906}" type="presParOf" srcId="{963AF4CD-AAEC-465C-B2AD-EC4E10686225}" destId="{A74ECF20-8B9B-436E-B2E6-4F193F0453C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CF56D-8FB5-4963-9BB7-7D61D8FD27D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FF6D94-0971-4809-A4F9-74D8E430C709}">
      <dgm:prSet/>
      <dgm:spPr/>
      <dgm:t>
        <a:bodyPr/>
        <a:lstStyle/>
        <a:p>
          <a:r>
            <a:rPr lang="en-US"/>
            <a:t>Anxiety can negatively affect friendships. If your once social teen suddenly avoids his favorite activities or stops making plans with friends, think twice. You might notice your child:</a:t>
          </a:r>
        </a:p>
      </dgm:t>
    </dgm:pt>
    <dgm:pt modelId="{7BAC4A9F-77EF-4AAB-9BAE-A7E5A2D15CB4}" type="parTrans" cxnId="{CCE8637F-5168-48F3-ABED-CD4E017474A8}">
      <dgm:prSet/>
      <dgm:spPr/>
      <dgm:t>
        <a:bodyPr/>
        <a:lstStyle/>
        <a:p>
          <a:endParaRPr lang="en-US"/>
        </a:p>
      </dgm:t>
    </dgm:pt>
    <dgm:pt modelId="{017A0D97-9F39-44FB-BFE8-24068F5F79AA}" type="sibTrans" cxnId="{CCE8637F-5168-48F3-ABED-CD4E017474A8}">
      <dgm:prSet/>
      <dgm:spPr/>
      <dgm:t>
        <a:bodyPr/>
        <a:lstStyle/>
        <a:p>
          <a:endParaRPr lang="en-US"/>
        </a:p>
      </dgm:t>
    </dgm:pt>
    <dgm:pt modelId="{F9C96E29-8D8C-4510-B5F2-3249B5A3D7C8}">
      <dgm:prSet/>
      <dgm:spPr/>
      <dgm:t>
        <a:bodyPr/>
        <a:lstStyle/>
        <a:p>
          <a:r>
            <a:rPr lang="en-US"/>
            <a:t>Avoiding social interactions with usual friends</a:t>
          </a:r>
        </a:p>
      </dgm:t>
    </dgm:pt>
    <dgm:pt modelId="{AE342F4B-40A7-48D5-9EA7-AFBB1D437642}" type="parTrans" cxnId="{27694289-95A6-463C-A3CB-DC1BFF4D913D}">
      <dgm:prSet/>
      <dgm:spPr/>
      <dgm:t>
        <a:bodyPr/>
        <a:lstStyle/>
        <a:p>
          <a:endParaRPr lang="en-US"/>
        </a:p>
      </dgm:t>
    </dgm:pt>
    <dgm:pt modelId="{C69DA325-A07A-44AC-B58B-2EF0AD83A118}" type="sibTrans" cxnId="{27694289-95A6-463C-A3CB-DC1BFF4D913D}">
      <dgm:prSet/>
      <dgm:spPr/>
      <dgm:t>
        <a:bodyPr/>
        <a:lstStyle/>
        <a:p>
          <a:endParaRPr lang="en-US"/>
        </a:p>
      </dgm:t>
    </dgm:pt>
    <dgm:pt modelId="{7B83B583-EFE6-4480-9555-DB74ECE2331F}">
      <dgm:prSet/>
      <dgm:spPr/>
      <dgm:t>
        <a:bodyPr/>
        <a:lstStyle/>
        <a:p>
          <a:r>
            <a:rPr lang="en-US"/>
            <a:t>Avoiding extracurricular activities</a:t>
          </a:r>
        </a:p>
      </dgm:t>
    </dgm:pt>
    <dgm:pt modelId="{1A762686-4D17-4F10-BEC0-72B96B36F210}" type="parTrans" cxnId="{9B2A7C42-D4C6-4E91-9C68-3F25AD15B6BF}">
      <dgm:prSet/>
      <dgm:spPr/>
      <dgm:t>
        <a:bodyPr/>
        <a:lstStyle/>
        <a:p>
          <a:endParaRPr lang="en-US"/>
        </a:p>
      </dgm:t>
    </dgm:pt>
    <dgm:pt modelId="{81B91323-1234-4020-B103-B9D09FD1E2E0}" type="sibTrans" cxnId="{9B2A7C42-D4C6-4E91-9C68-3F25AD15B6BF}">
      <dgm:prSet/>
      <dgm:spPr/>
      <dgm:t>
        <a:bodyPr/>
        <a:lstStyle/>
        <a:p>
          <a:endParaRPr lang="en-US"/>
        </a:p>
      </dgm:t>
    </dgm:pt>
    <dgm:pt modelId="{01D8E128-F80E-409B-80C9-F374809CBB02}">
      <dgm:prSet/>
      <dgm:spPr/>
      <dgm:t>
        <a:bodyPr/>
        <a:lstStyle/>
        <a:p>
          <a:r>
            <a:rPr lang="en-US"/>
            <a:t>Isolating from peer group</a:t>
          </a:r>
        </a:p>
      </dgm:t>
    </dgm:pt>
    <dgm:pt modelId="{242A58DA-D41F-43D9-B380-DA0E1249F945}" type="parTrans" cxnId="{72C1B956-BF4A-465F-8F23-714FB6A02EAF}">
      <dgm:prSet/>
      <dgm:spPr/>
      <dgm:t>
        <a:bodyPr/>
        <a:lstStyle/>
        <a:p>
          <a:endParaRPr lang="en-US"/>
        </a:p>
      </dgm:t>
    </dgm:pt>
    <dgm:pt modelId="{2D627D40-6A0B-4367-9B22-BF29EC3E3297}" type="sibTrans" cxnId="{72C1B956-BF4A-465F-8F23-714FB6A02EAF}">
      <dgm:prSet/>
      <dgm:spPr/>
      <dgm:t>
        <a:bodyPr/>
        <a:lstStyle/>
        <a:p>
          <a:endParaRPr lang="en-US"/>
        </a:p>
      </dgm:t>
    </dgm:pt>
    <dgm:pt modelId="{DAAA5BEB-589E-424D-8AE3-21E35D957FF2}">
      <dgm:prSet/>
      <dgm:spPr/>
      <dgm:t>
        <a:bodyPr/>
        <a:lstStyle/>
        <a:p>
          <a:r>
            <a:rPr lang="en-US"/>
            <a:t>Spending increased time alone</a:t>
          </a:r>
        </a:p>
      </dgm:t>
    </dgm:pt>
    <dgm:pt modelId="{579F144B-2657-4088-AF72-7B35C486418F}" type="parTrans" cxnId="{B049D12C-7B15-460A-BCC2-46140B37D23C}">
      <dgm:prSet/>
      <dgm:spPr/>
      <dgm:t>
        <a:bodyPr/>
        <a:lstStyle/>
        <a:p>
          <a:endParaRPr lang="en-US"/>
        </a:p>
      </dgm:t>
    </dgm:pt>
    <dgm:pt modelId="{22AC71A1-9026-4FF8-888A-437AC719D2D8}" type="sibTrans" cxnId="{B049D12C-7B15-460A-BCC2-46140B37D23C}">
      <dgm:prSet/>
      <dgm:spPr/>
      <dgm:t>
        <a:bodyPr/>
        <a:lstStyle/>
        <a:p>
          <a:endParaRPr lang="en-US"/>
        </a:p>
      </dgm:t>
    </dgm:pt>
    <dgm:pt modelId="{505EAC81-5E06-4818-9897-2FEBA87C41C8}" type="pres">
      <dgm:prSet presAssocID="{77ACF56D-8FB5-4963-9BB7-7D61D8FD27D6}" presName="linear" presStyleCnt="0">
        <dgm:presLayoutVars>
          <dgm:animLvl val="lvl"/>
          <dgm:resizeHandles val="exact"/>
        </dgm:presLayoutVars>
      </dgm:prSet>
      <dgm:spPr/>
    </dgm:pt>
    <dgm:pt modelId="{2C6E1439-CC40-4188-B271-B9B3CCFAEF38}" type="pres">
      <dgm:prSet presAssocID="{34FF6D94-0971-4809-A4F9-74D8E430C709}" presName="parentText" presStyleLbl="node1" presStyleIdx="0" presStyleCnt="5">
        <dgm:presLayoutVars>
          <dgm:chMax val="0"/>
          <dgm:bulletEnabled val="1"/>
        </dgm:presLayoutVars>
      </dgm:prSet>
      <dgm:spPr/>
    </dgm:pt>
    <dgm:pt modelId="{D90FF9E0-2651-4882-A068-A1EAB88ACACB}" type="pres">
      <dgm:prSet presAssocID="{017A0D97-9F39-44FB-BFE8-24068F5F79AA}" presName="spacer" presStyleCnt="0"/>
      <dgm:spPr/>
    </dgm:pt>
    <dgm:pt modelId="{6ACB0A80-5497-44A4-8AF1-F045F6FF54BE}" type="pres">
      <dgm:prSet presAssocID="{F9C96E29-8D8C-4510-B5F2-3249B5A3D7C8}" presName="parentText" presStyleLbl="node1" presStyleIdx="1" presStyleCnt="5">
        <dgm:presLayoutVars>
          <dgm:chMax val="0"/>
          <dgm:bulletEnabled val="1"/>
        </dgm:presLayoutVars>
      </dgm:prSet>
      <dgm:spPr/>
    </dgm:pt>
    <dgm:pt modelId="{5361B399-BE24-4C75-BA50-918837AC09DE}" type="pres">
      <dgm:prSet presAssocID="{C69DA325-A07A-44AC-B58B-2EF0AD83A118}" presName="spacer" presStyleCnt="0"/>
      <dgm:spPr/>
    </dgm:pt>
    <dgm:pt modelId="{94C350A0-DC2F-4E49-9BC2-130E75D29BBB}" type="pres">
      <dgm:prSet presAssocID="{7B83B583-EFE6-4480-9555-DB74ECE2331F}" presName="parentText" presStyleLbl="node1" presStyleIdx="2" presStyleCnt="5">
        <dgm:presLayoutVars>
          <dgm:chMax val="0"/>
          <dgm:bulletEnabled val="1"/>
        </dgm:presLayoutVars>
      </dgm:prSet>
      <dgm:spPr/>
    </dgm:pt>
    <dgm:pt modelId="{14C349F6-8270-4D0B-BA53-A57D1A0961B2}" type="pres">
      <dgm:prSet presAssocID="{81B91323-1234-4020-B103-B9D09FD1E2E0}" presName="spacer" presStyleCnt="0"/>
      <dgm:spPr/>
    </dgm:pt>
    <dgm:pt modelId="{67A218A5-F9B9-4699-BA69-34D3848273DC}" type="pres">
      <dgm:prSet presAssocID="{01D8E128-F80E-409B-80C9-F374809CBB02}" presName="parentText" presStyleLbl="node1" presStyleIdx="3" presStyleCnt="5">
        <dgm:presLayoutVars>
          <dgm:chMax val="0"/>
          <dgm:bulletEnabled val="1"/>
        </dgm:presLayoutVars>
      </dgm:prSet>
      <dgm:spPr/>
    </dgm:pt>
    <dgm:pt modelId="{C65B2310-6ED7-448F-B83C-FCD391CA0CA1}" type="pres">
      <dgm:prSet presAssocID="{2D627D40-6A0B-4367-9B22-BF29EC3E3297}" presName="spacer" presStyleCnt="0"/>
      <dgm:spPr/>
    </dgm:pt>
    <dgm:pt modelId="{95669738-D35A-4728-8BD6-8F2608987767}" type="pres">
      <dgm:prSet presAssocID="{DAAA5BEB-589E-424D-8AE3-21E35D957FF2}" presName="parentText" presStyleLbl="node1" presStyleIdx="4" presStyleCnt="5">
        <dgm:presLayoutVars>
          <dgm:chMax val="0"/>
          <dgm:bulletEnabled val="1"/>
        </dgm:presLayoutVars>
      </dgm:prSet>
      <dgm:spPr/>
    </dgm:pt>
  </dgm:ptLst>
  <dgm:cxnLst>
    <dgm:cxn modelId="{B049D12C-7B15-460A-BCC2-46140B37D23C}" srcId="{77ACF56D-8FB5-4963-9BB7-7D61D8FD27D6}" destId="{DAAA5BEB-589E-424D-8AE3-21E35D957FF2}" srcOrd="4" destOrd="0" parTransId="{579F144B-2657-4088-AF72-7B35C486418F}" sibTransId="{22AC71A1-9026-4FF8-888A-437AC719D2D8}"/>
    <dgm:cxn modelId="{917E2440-B5E8-4E90-B87B-92FF74DA5C04}" type="presOf" srcId="{77ACF56D-8FB5-4963-9BB7-7D61D8FD27D6}" destId="{505EAC81-5E06-4818-9897-2FEBA87C41C8}" srcOrd="0" destOrd="0" presId="urn:microsoft.com/office/officeart/2005/8/layout/vList2"/>
    <dgm:cxn modelId="{9B2A7C42-D4C6-4E91-9C68-3F25AD15B6BF}" srcId="{77ACF56D-8FB5-4963-9BB7-7D61D8FD27D6}" destId="{7B83B583-EFE6-4480-9555-DB74ECE2331F}" srcOrd="2" destOrd="0" parTransId="{1A762686-4D17-4F10-BEC0-72B96B36F210}" sibTransId="{81B91323-1234-4020-B103-B9D09FD1E2E0}"/>
    <dgm:cxn modelId="{4EB39146-2427-449E-B805-5C09617CB14A}" type="presOf" srcId="{01D8E128-F80E-409B-80C9-F374809CBB02}" destId="{67A218A5-F9B9-4699-BA69-34D3848273DC}" srcOrd="0" destOrd="0" presId="urn:microsoft.com/office/officeart/2005/8/layout/vList2"/>
    <dgm:cxn modelId="{72C1B956-BF4A-465F-8F23-714FB6A02EAF}" srcId="{77ACF56D-8FB5-4963-9BB7-7D61D8FD27D6}" destId="{01D8E128-F80E-409B-80C9-F374809CBB02}" srcOrd="3" destOrd="0" parTransId="{242A58DA-D41F-43D9-B380-DA0E1249F945}" sibTransId="{2D627D40-6A0B-4367-9B22-BF29EC3E3297}"/>
    <dgm:cxn modelId="{CCE8637F-5168-48F3-ABED-CD4E017474A8}" srcId="{77ACF56D-8FB5-4963-9BB7-7D61D8FD27D6}" destId="{34FF6D94-0971-4809-A4F9-74D8E430C709}" srcOrd="0" destOrd="0" parTransId="{7BAC4A9F-77EF-4AAB-9BAE-A7E5A2D15CB4}" sibTransId="{017A0D97-9F39-44FB-BFE8-24068F5F79AA}"/>
    <dgm:cxn modelId="{27694289-95A6-463C-A3CB-DC1BFF4D913D}" srcId="{77ACF56D-8FB5-4963-9BB7-7D61D8FD27D6}" destId="{F9C96E29-8D8C-4510-B5F2-3249B5A3D7C8}" srcOrd="1" destOrd="0" parTransId="{AE342F4B-40A7-48D5-9EA7-AFBB1D437642}" sibTransId="{C69DA325-A07A-44AC-B58B-2EF0AD83A118}"/>
    <dgm:cxn modelId="{0A26A6E4-88AB-4F46-BB38-64DD68D34EBF}" type="presOf" srcId="{34FF6D94-0971-4809-A4F9-74D8E430C709}" destId="{2C6E1439-CC40-4188-B271-B9B3CCFAEF38}" srcOrd="0" destOrd="0" presId="urn:microsoft.com/office/officeart/2005/8/layout/vList2"/>
    <dgm:cxn modelId="{258F29E7-B2D3-464D-AEB6-AF4268FD9618}" type="presOf" srcId="{DAAA5BEB-589E-424D-8AE3-21E35D957FF2}" destId="{95669738-D35A-4728-8BD6-8F2608987767}" srcOrd="0" destOrd="0" presId="urn:microsoft.com/office/officeart/2005/8/layout/vList2"/>
    <dgm:cxn modelId="{8F1D8FEE-B0F5-46B3-B6F4-865FE93EC80C}" type="presOf" srcId="{7B83B583-EFE6-4480-9555-DB74ECE2331F}" destId="{94C350A0-DC2F-4E49-9BC2-130E75D29BBB}" srcOrd="0" destOrd="0" presId="urn:microsoft.com/office/officeart/2005/8/layout/vList2"/>
    <dgm:cxn modelId="{3FD16FF8-190F-46A5-A081-08EDD2BB35BD}" type="presOf" srcId="{F9C96E29-8D8C-4510-B5F2-3249B5A3D7C8}" destId="{6ACB0A80-5497-44A4-8AF1-F045F6FF54BE}" srcOrd="0" destOrd="0" presId="urn:microsoft.com/office/officeart/2005/8/layout/vList2"/>
    <dgm:cxn modelId="{E538D989-444F-4BF1-9E3A-36ECBCC21668}" type="presParOf" srcId="{505EAC81-5E06-4818-9897-2FEBA87C41C8}" destId="{2C6E1439-CC40-4188-B271-B9B3CCFAEF38}" srcOrd="0" destOrd="0" presId="urn:microsoft.com/office/officeart/2005/8/layout/vList2"/>
    <dgm:cxn modelId="{D3E8DFC7-6C68-415F-B8C6-11B44AB967C3}" type="presParOf" srcId="{505EAC81-5E06-4818-9897-2FEBA87C41C8}" destId="{D90FF9E0-2651-4882-A068-A1EAB88ACACB}" srcOrd="1" destOrd="0" presId="urn:microsoft.com/office/officeart/2005/8/layout/vList2"/>
    <dgm:cxn modelId="{097E3BAC-F0AB-4966-BABE-19C3FD6D9245}" type="presParOf" srcId="{505EAC81-5E06-4818-9897-2FEBA87C41C8}" destId="{6ACB0A80-5497-44A4-8AF1-F045F6FF54BE}" srcOrd="2" destOrd="0" presId="urn:microsoft.com/office/officeart/2005/8/layout/vList2"/>
    <dgm:cxn modelId="{47FDE9F8-960E-4D45-B5B1-4DD3FD4F1DDD}" type="presParOf" srcId="{505EAC81-5E06-4818-9897-2FEBA87C41C8}" destId="{5361B399-BE24-4C75-BA50-918837AC09DE}" srcOrd="3" destOrd="0" presId="urn:microsoft.com/office/officeart/2005/8/layout/vList2"/>
    <dgm:cxn modelId="{8F612418-5B1F-4AEA-BC96-2E0C88EB3870}" type="presParOf" srcId="{505EAC81-5E06-4818-9897-2FEBA87C41C8}" destId="{94C350A0-DC2F-4E49-9BC2-130E75D29BBB}" srcOrd="4" destOrd="0" presId="urn:microsoft.com/office/officeart/2005/8/layout/vList2"/>
    <dgm:cxn modelId="{1F8468D8-A52A-4A7F-A8FA-180354501D36}" type="presParOf" srcId="{505EAC81-5E06-4818-9897-2FEBA87C41C8}" destId="{14C349F6-8270-4D0B-BA53-A57D1A0961B2}" srcOrd="5" destOrd="0" presId="urn:microsoft.com/office/officeart/2005/8/layout/vList2"/>
    <dgm:cxn modelId="{7E078EDB-996D-4944-A594-AC11D4FE0261}" type="presParOf" srcId="{505EAC81-5E06-4818-9897-2FEBA87C41C8}" destId="{67A218A5-F9B9-4699-BA69-34D3848273DC}" srcOrd="6" destOrd="0" presId="urn:microsoft.com/office/officeart/2005/8/layout/vList2"/>
    <dgm:cxn modelId="{44815627-B5CC-4702-A2C1-266BDCEDB6FE}" type="presParOf" srcId="{505EAC81-5E06-4818-9897-2FEBA87C41C8}" destId="{C65B2310-6ED7-448F-B83C-FCD391CA0CA1}" srcOrd="7" destOrd="0" presId="urn:microsoft.com/office/officeart/2005/8/layout/vList2"/>
    <dgm:cxn modelId="{540DF7D3-105D-4F3F-94E6-F4464716A3D6}" type="presParOf" srcId="{505EAC81-5E06-4818-9897-2FEBA87C41C8}" destId="{95669738-D35A-4728-8BD6-8F260898776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AC82F-4A86-4E83-B5C2-7DD520E177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2961EE-5DC5-482C-AB1B-68E730CBF2E4}">
      <dgm:prSet/>
      <dgm:spPr/>
      <dgm:t>
        <a:bodyPr/>
        <a:lstStyle/>
        <a:p>
          <a:r>
            <a:rPr lang="en-US"/>
            <a:t>Many of the physical complaints that can occur with an anxiety disorder mimic average teen complaints, which tend to increase as they get older. Pay attention to patterns. A couple of headaches here and there shouldn’t be a cause for concern, for example, but frequent headaches are a red flag. Watch for these common psychosomatic complaints:</a:t>
          </a:r>
        </a:p>
      </dgm:t>
    </dgm:pt>
    <dgm:pt modelId="{707E70FA-B363-4F6B-A541-D278546BF011}" type="parTrans" cxnId="{AD0290AB-47DE-4C07-A21A-3D8819216C85}">
      <dgm:prSet/>
      <dgm:spPr/>
      <dgm:t>
        <a:bodyPr/>
        <a:lstStyle/>
        <a:p>
          <a:endParaRPr lang="en-US"/>
        </a:p>
      </dgm:t>
    </dgm:pt>
    <dgm:pt modelId="{C8F3EB9C-8088-4089-8D09-0A555669D73C}" type="sibTrans" cxnId="{AD0290AB-47DE-4C07-A21A-3D8819216C85}">
      <dgm:prSet/>
      <dgm:spPr/>
      <dgm:t>
        <a:bodyPr/>
        <a:lstStyle/>
        <a:p>
          <a:endParaRPr lang="en-US"/>
        </a:p>
      </dgm:t>
    </dgm:pt>
    <dgm:pt modelId="{1DDF4A7C-49C4-4C10-AEDC-2BFB344A53A4}">
      <dgm:prSet/>
      <dgm:spPr/>
      <dgm:t>
        <a:bodyPr/>
        <a:lstStyle/>
        <a:p>
          <a:r>
            <a:rPr lang="en-US"/>
            <a:t>Frequent headaches, including migraines</a:t>
          </a:r>
        </a:p>
      </dgm:t>
    </dgm:pt>
    <dgm:pt modelId="{482F1584-A3BF-49F1-A0B1-406D257293A0}" type="parTrans" cxnId="{8F4F3EA9-C77C-4798-A933-53D1751EDF28}">
      <dgm:prSet/>
      <dgm:spPr/>
      <dgm:t>
        <a:bodyPr/>
        <a:lstStyle/>
        <a:p>
          <a:endParaRPr lang="en-US"/>
        </a:p>
      </dgm:t>
    </dgm:pt>
    <dgm:pt modelId="{88019C6D-2D23-40D5-B5BB-8F848257A9CD}" type="sibTrans" cxnId="{8F4F3EA9-C77C-4798-A933-53D1751EDF28}">
      <dgm:prSet/>
      <dgm:spPr/>
      <dgm:t>
        <a:bodyPr/>
        <a:lstStyle/>
        <a:p>
          <a:endParaRPr lang="en-US"/>
        </a:p>
      </dgm:t>
    </dgm:pt>
    <dgm:pt modelId="{933725F4-7FB6-4B39-83E9-B0E921A3AA67}">
      <dgm:prSet/>
      <dgm:spPr/>
      <dgm:t>
        <a:bodyPr/>
        <a:lstStyle/>
        <a:p>
          <a:r>
            <a:rPr lang="en-US"/>
            <a:t>Gastrointestinal problems</a:t>
          </a:r>
        </a:p>
      </dgm:t>
    </dgm:pt>
    <dgm:pt modelId="{E47D8814-37ED-4B41-87CE-9DEBF8E1C9F2}" type="parTrans" cxnId="{9C171B1C-62D1-4C2B-878E-AA1504E765D4}">
      <dgm:prSet/>
      <dgm:spPr/>
      <dgm:t>
        <a:bodyPr/>
        <a:lstStyle/>
        <a:p>
          <a:endParaRPr lang="en-US"/>
        </a:p>
      </dgm:t>
    </dgm:pt>
    <dgm:pt modelId="{B35E3834-9CBF-45A7-924F-4DA624541F75}" type="sibTrans" cxnId="{9C171B1C-62D1-4C2B-878E-AA1504E765D4}">
      <dgm:prSet/>
      <dgm:spPr/>
      <dgm:t>
        <a:bodyPr/>
        <a:lstStyle/>
        <a:p>
          <a:endParaRPr lang="en-US"/>
        </a:p>
      </dgm:t>
    </dgm:pt>
    <dgm:pt modelId="{A777CC1E-8C2B-4B4E-9EB1-E0B84AEECECA}">
      <dgm:prSet/>
      <dgm:spPr/>
      <dgm:t>
        <a:bodyPr/>
        <a:lstStyle/>
        <a:p>
          <a:r>
            <a:rPr lang="en-US"/>
            <a:t>Unexplained aches and pains</a:t>
          </a:r>
        </a:p>
      </dgm:t>
    </dgm:pt>
    <dgm:pt modelId="{C19DF1DC-F268-480B-BAE8-791B6DBEBBE4}" type="parTrans" cxnId="{3FCC947D-9FBA-4DE3-8EB2-28DD585A0F1A}">
      <dgm:prSet/>
      <dgm:spPr/>
      <dgm:t>
        <a:bodyPr/>
        <a:lstStyle/>
        <a:p>
          <a:endParaRPr lang="en-US"/>
        </a:p>
      </dgm:t>
    </dgm:pt>
    <dgm:pt modelId="{F11A24E5-2C44-4F92-AC6B-29AFA3F3EDE3}" type="sibTrans" cxnId="{3FCC947D-9FBA-4DE3-8EB2-28DD585A0F1A}">
      <dgm:prSet/>
      <dgm:spPr/>
      <dgm:t>
        <a:bodyPr/>
        <a:lstStyle/>
        <a:p>
          <a:endParaRPr lang="en-US"/>
        </a:p>
      </dgm:t>
    </dgm:pt>
    <dgm:pt modelId="{A53333E1-B06A-41C3-8AD1-BE8D91660044}">
      <dgm:prSet/>
      <dgm:spPr/>
      <dgm:t>
        <a:bodyPr/>
        <a:lstStyle/>
        <a:p>
          <a:r>
            <a:rPr lang="en-US"/>
            <a:t>Excessive fatigue</a:t>
          </a:r>
        </a:p>
      </dgm:t>
    </dgm:pt>
    <dgm:pt modelId="{0ACE3072-E186-43B5-A579-0B362868C87C}" type="parTrans" cxnId="{2DCBBE3A-1418-425F-9E85-9CD4B7349242}">
      <dgm:prSet/>
      <dgm:spPr/>
      <dgm:t>
        <a:bodyPr/>
        <a:lstStyle/>
        <a:p>
          <a:endParaRPr lang="en-US"/>
        </a:p>
      </dgm:t>
    </dgm:pt>
    <dgm:pt modelId="{0FF0F5BF-14CC-412A-BAF7-2EE4E1E21C7A}" type="sibTrans" cxnId="{2DCBBE3A-1418-425F-9E85-9CD4B7349242}">
      <dgm:prSet/>
      <dgm:spPr/>
      <dgm:t>
        <a:bodyPr/>
        <a:lstStyle/>
        <a:p>
          <a:endParaRPr lang="en-US"/>
        </a:p>
      </dgm:t>
    </dgm:pt>
    <dgm:pt modelId="{D2587E13-15C0-4613-86D7-5AE7D9A7D8A7}">
      <dgm:prSet/>
      <dgm:spPr/>
      <dgm:t>
        <a:bodyPr/>
        <a:lstStyle/>
        <a:p>
          <a:r>
            <a:rPr lang="en-US"/>
            <a:t>Complaints of not feeling well with no obvious medical cause</a:t>
          </a:r>
        </a:p>
      </dgm:t>
    </dgm:pt>
    <dgm:pt modelId="{AB23ECD7-EDCF-4FF8-B015-750A6E404F68}" type="parTrans" cxnId="{39D09DCA-8D3D-4462-AC93-D0AA0F1E7A25}">
      <dgm:prSet/>
      <dgm:spPr/>
      <dgm:t>
        <a:bodyPr/>
        <a:lstStyle/>
        <a:p>
          <a:endParaRPr lang="en-US"/>
        </a:p>
      </dgm:t>
    </dgm:pt>
    <dgm:pt modelId="{6E76B966-A8EE-4763-8C72-63F829AAFBEA}" type="sibTrans" cxnId="{39D09DCA-8D3D-4462-AC93-D0AA0F1E7A25}">
      <dgm:prSet/>
      <dgm:spPr/>
      <dgm:t>
        <a:bodyPr/>
        <a:lstStyle/>
        <a:p>
          <a:endParaRPr lang="en-US"/>
        </a:p>
      </dgm:t>
    </dgm:pt>
    <dgm:pt modelId="{C8D52DA6-E059-4D3D-88B8-89684EF10EFC}">
      <dgm:prSet/>
      <dgm:spPr/>
      <dgm:t>
        <a:bodyPr/>
        <a:lstStyle/>
        <a:p>
          <a:r>
            <a:rPr lang="en-US"/>
            <a:t>Changes in eating habits.</a:t>
          </a:r>
        </a:p>
      </dgm:t>
    </dgm:pt>
    <dgm:pt modelId="{79B7A2F2-F7DC-4FEF-A2BD-6B806AFAC5FF}" type="parTrans" cxnId="{D5018DC7-67B2-4719-A1D4-CE0E38A29DA3}">
      <dgm:prSet/>
      <dgm:spPr/>
      <dgm:t>
        <a:bodyPr/>
        <a:lstStyle/>
        <a:p>
          <a:endParaRPr lang="en-US"/>
        </a:p>
      </dgm:t>
    </dgm:pt>
    <dgm:pt modelId="{C52EBBC2-F9D7-468E-B7CC-787193384C34}" type="sibTrans" cxnId="{D5018DC7-67B2-4719-A1D4-CE0E38A29DA3}">
      <dgm:prSet/>
      <dgm:spPr/>
      <dgm:t>
        <a:bodyPr/>
        <a:lstStyle/>
        <a:p>
          <a:endParaRPr lang="en-US"/>
        </a:p>
      </dgm:t>
    </dgm:pt>
    <dgm:pt modelId="{5DAE6881-4668-4E1E-8087-012E033C25C3}" type="pres">
      <dgm:prSet presAssocID="{391AC82F-4A86-4E83-B5C2-7DD520E17714}" presName="linear" presStyleCnt="0">
        <dgm:presLayoutVars>
          <dgm:animLvl val="lvl"/>
          <dgm:resizeHandles val="exact"/>
        </dgm:presLayoutVars>
      </dgm:prSet>
      <dgm:spPr/>
    </dgm:pt>
    <dgm:pt modelId="{AA52B6BF-2A12-406E-8C6E-D1D597FAB017}" type="pres">
      <dgm:prSet presAssocID="{C62961EE-5DC5-482C-AB1B-68E730CBF2E4}" presName="parentText" presStyleLbl="node1" presStyleIdx="0" presStyleCnt="7">
        <dgm:presLayoutVars>
          <dgm:chMax val="0"/>
          <dgm:bulletEnabled val="1"/>
        </dgm:presLayoutVars>
      </dgm:prSet>
      <dgm:spPr/>
    </dgm:pt>
    <dgm:pt modelId="{E6A78A83-885B-4FD8-9427-D93E2E80F827}" type="pres">
      <dgm:prSet presAssocID="{C8F3EB9C-8088-4089-8D09-0A555669D73C}" presName="spacer" presStyleCnt="0"/>
      <dgm:spPr/>
    </dgm:pt>
    <dgm:pt modelId="{673B02EE-6054-48E9-8F4E-83EF4E83D002}" type="pres">
      <dgm:prSet presAssocID="{1DDF4A7C-49C4-4C10-AEDC-2BFB344A53A4}" presName="parentText" presStyleLbl="node1" presStyleIdx="1" presStyleCnt="7">
        <dgm:presLayoutVars>
          <dgm:chMax val="0"/>
          <dgm:bulletEnabled val="1"/>
        </dgm:presLayoutVars>
      </dgm:prSet>
      <dgm:spPr/>
    </dgm:pt>
    <dgm:pt modelId="{A96705E5-9F93-4E98-BB8C-B4F0838F5291}" type="pres">
      <dgm:prSet presAssocID="{88019C6D-2D23-40D5-B5BB-8F848257A9CD}" presName="spacer" presStyleCnt="0"/>
      <dgm:spPr/>
    </dgm:pt>
    <dgm:pt modelId="{3CA65394-5F29-42E3-A3FE-0372D6C8E01B}" type="pres">
      <dgm:prSet presAssocID="{933725F4-7FB6-4B39-83E9-B0E921A3AA67}" presName="parentText" presStyleLbl="node1" presStyleIdx="2" presStyleCnt="7">
        <dgm:presLayoutVars>
          <dgm:chMax val="0"/>
          <dgm:bulletEnabled val="1"/>
        </dgm:presLayoutVars>
      </dgm:prSet>
      <dgm:spPr/>
    </dgm:pt>
    <dgm:pt modelId="{F554BCCD-0EF2-4F2B-82B0-030DB4E139AE}" type="pres">
      <dgm:prSet presAssocID="{B35E3834-9CBF-45A7-924F-4DA624541F75}" presName="spacer" presStyleCnt="0"/>
      <dgm:spPr/>
    </dgm:pt>
    <dgm:pt modelId="{20D9DB5B-2E4B-445A-BC2B-C3E74C6FFD41}" type="pres">
      <dgm:prSet presAssocID="{A777CC1E-8C2B-4B4E-9EB1-E0B84AEECECA}" presName="parentText" presStyleLbl="node1" presStyleIdx="3" presStyleCnt="7">
        <dgm:presLayoutVars>
          <dgm:chMax val="0"/>
          <dgm:bulletEnabled val="1"/>
        </dgm:presLayoutVars>
      </dgm:prSet>
      <dgm:spPr/>
    </dgm:pt>
    <dgm:pt modelId="{96FEEE8F-08E9-4AEF-A31B-2F01F9AD456E}" type="pres">
      <dgm:prSet presAssocID="{F11A24E5-2C44-4F92-AC6B-29AFA3F3EDE3}" presName="spacer" presStyleCnt="0"/>
      <dgm:spPr/>
    </dgm:pt>
    <dgm:pt modelId="{45C7CB26-2A7E-4723-BA89-80E1DCFC7E21}" type="pres">
      <dgm:prSet presAssocID="{A53333E1-B06A-41C3-8AD1-BE8D91660044}" presName="parentText" presStyleLbl="node1" presStyleIdx="4" presStyleCnt="7">
        <dgm:presLayoutVars>
          <dgm:chMax val="0"/>
          <dgm:bulletEnabled val="1"/>
        </dgm:presLayoutVars>
      </dgm:prSet>
      <dgm:spPr/>
    </dgm:pt>
    <dgm:pt modelId="{204F4232-97C0-470E-84E1-8E2D0D2E04E4}" type="pres">
      <dgm:prSet presAssocID="{0FF0F5BF-14CC-412A-BAF7-2EE4E1E21C7A}" presName="spacer" presStyleCnt="0"/>
      <dgm:spPr/>
    </dgm:pt>
    <dgm:pt modelId="{2515FD1E-51EB-4BEE-B64C-0EA35EF38FEF}" type="pres">
      <dgm:prSet presAssocID="{D2587E13-15C0-4613-86D7-5AE7D9A7D8A7}" presName="parentText" presStyleLbl="node1" presStyleIdx="5" presStyleCnt="7">
        <dgm:presLayoutVars>
          <dgm:chMax val="0"/>
          <dgm:bulletEnabled val="1"/>
        </dgm:presLayoutVars>
      </dgm:prSet>
      <dgm:spPr/>
    </dgm:pt>
    <dgm:pt modelId="{DE57AF76-184E-4B39-9C6E-CE3377F368F8}" type="pres">
      <dgm:prSet presAssocID="{6E76B966-A8EE-4763-8C72-63F829AAFBEA}" presName="spacer" presStyleCnt="0"/>
      <dgm:spPr/>
    </dgm:pt>
    <dgm:pt modelId="{3B9EEECA-F31D-4182-95E1-53161D22749E}" type="pres">
      <dgm:prSet presAssocID="{C8D52DA6-E059-4D3D-88B8-89684EF10EFC}" presName="parentText" presStyleLbl="node1" presStyleIdx="6" presStyleCnt="7">
        <dgm:presLayoutVars>
          <dgm:chMax val="0"/>
          <dgm:bulletEnabled val="1"/>
        </dgm:presLayoutVars>
      </dgm:prSet>
      <dgm:spPr/>
    </dgm:pt>
  </dgm:ptLst>
  <dgm:cxnLst>
    <dgm:cxn modelId="{07FA6C1A-AFE2-462C-A344-157E9F7B1715}" type="presOf" srcId="{391AC82F-4A86-4E83-B5C2-7DD520E17714}" destId="{5DAE6881-4668-4E1E-8087-012E033C25C3}" srcOrd="0" destOrd="0" presId="urn:microsoft.com/office/officeart/2005/8/layout/vList2"/>
    <dgm:cxn modelId="{9C171B1C-62D1-4C2B-878E-AA1504E765D4}" srcId="{391AC82F-4A86-4E83-B5C2-7DD520E17714}" destId="{933725F4-7FB6-4B39-83E9-B0E921A3AA67}" srcOrd="2" destOrd="0" parTransId="{E47D8814-37ED-4B41-87CE-9DEBF8E1C9F2}" sibTransId="{B35E3834-9CBF-45A7-924F-4DA624541F75}"/>
    <dgm:cxn modelId="{AF94A833-E60F-4DBA-A2E1-65CE9ABF7DC2}" type="presOf" srcId="{A777CC1E-8C2B-4B4E-9EB1-E0B84AEECECA}" destId="{20D9DB5B-2E4B-445A-BC2B-C3E74C6FFD41}" srcOrd="0" destOrd="0" presId="urn:microsoft.com/office/officeart/2005/8/layout/vList2"/>
    <dgm:cxn modelId="{BEE36337-D5A2-4487-997B-52E4CEC06B7F}" type="presOf" srcId="{D2587E13-15C0-4613-86D7-5AE7D9A7D8A7}" destId="{2515FD1E-51EB-4BEE-B64C-0EA35EF38FEF}" srcOrd="0" destOrd="0" presId="urn:microsoft.com/office/officeart/2005/8/layout/vList2"/>
    <dgm:cxn modelId="{2DCBBE3A-1418-425F-9E85-9CD4B7349242}" srcId="{391AC82F-4A86-4E83-B5C2-7DD520E17714}" destId="{A53333E1-B06A-41C3-8AD1-BE8D91660044}" srcOrd="4" destOrd="0" parTransId="{0ACE3072-E186-43B5-A579-0B362868C87C}" sibTransId="{0FF0F5BF-14CC-412A-BAF7-2EE4E1E21C7A}"/>
    <dgm:cxn modelId="{5070175D-DF7B-4CC8-8924-F51721522C43}" type="presOf" srcId="{C8D52DA6-E059-4D3D-88B8-89684EF10EFC}" destId="{3B9EEECA-F31D-4182-95E1-53161D22749E}" srcOrd="0" destOrd="0" presId="urn:microsoft.com/office/officeart/2005/8/layout/vList2"/>
    <dgm:cxn modelId="{3FCC947D-9FBA-4DE3-8EB2-28DD585A0F1A}" srcId="{391AC82F-4A86-4E83-B5C2-7DD520E17714}" destId="{A777CC1E-8C2B-4B4E-9EB1-E0B84AEECECA}" srcOrd="3" destOrd="0" parTransId="{C19DF1DC-F268-480B-BAE8-791B6DBEBBE4}" sibTransId="{F11A24E5-2C44-4F92-AC6B-29AFA3F3EDE3}"/>
    <dgm:cxn modelId="{E20EBB9A-3035-4C30-B37E-4E2BA66BB531}" type="presOf" srcId="{1DDF4A7C-49C4-4C10-AEDC-2BFB344A53A4}" destId="{673B02EE-6054-48E9-8F4E-83EF4E83D002}" srcOrd="0" destOrd="0" presId="urn:microsoft.com/office/officeart/2005/8/layout/vList2"/>
    <dgm:cxn modelId="{8F4F3EA9-C77C-4798-A933-53D1751EDF28}" srcId="{391AC82F-4A86-4E83-B5C2-7DD520E17714}" destId="{1DDF4A7C-49C4-4C10-AEDC-2BFB344A53A4}" srcOrd="1" destOrd="0" parTransId="{482F1584-A3BF-49F1-A0B1-406D257293A0}" sibTransId="{88019C6D-2D23-40D5-B5BB-8F848257A9CD}"/>
    <dgm:cxn modelId="{AD0290AB-47DE-4C07-A21A-3D8819216C85}" srcId="{391AC82F-4A86-4E83-B5C2-7DD520E17714}" destId="{C62961EE-5DC5-482C-AB1B-68E730CBF2E4}" srcOrd="0" destOrd="0" parTransId="{707E70FA-B363-4F6B-A541-D278546BF011}" sibTransId="{C8F3EB9C-8088-4089-8D09-0A555669D73C}"/>
    <dgm:cxn modelId="{9F3D50B8-1A9D-4A06-85EF-8BF9174F13A6}" type="presOf" srcId="{A53333E1-B06A-41C3-8AD1-BE8D91660044}" destId="{45C7CB26-2A7E-4723-BA89-80E1DCFC7E21}" srcOrd="0" destOrd="0" presId="urn:microsoft.com/office/officeart/2005/8/layout/vList2"/>
    <dgm:cxn modelId="{16A297C2-1D7A-4233-A8BC-25858A6164A9}" type="presOf" srcId="{933725F4-7FB6-4B39-83E9-B0E921A3AA67}" destId="{3CA65394-5F29-42E3-A3FE-0372D6C8E01B}" srcOrd="0" destOrd="0" presId="urn:microsoft.com/office/officeart/2005/8/layout/vList2"/>
    <dgm:cxn modelId="{D5018DC7-67B2-4719-A1D4-CE0E38A29DA3}" srcId="{391AC82F-4A86-4E83-B5C2-7DD520E17714}" destId="{C8D52DA6-E059-4D3D-88B8-89684EF10EFC}" srcOrd="6" destOrd="0" parTransId="{79B7A2F2-F7DC-4FEF-A2BD-6B806AFAC5FF}" sibTransId="{C52EBBC2-F9D7-468E-B7CC-787193384C34}"/>
    <dgm:cxn modelId="{39D09DCA-8D3D-4462-AC93-D0AA0F1E7A25}" srcId="{391AC82F-4A86-4E83-B5C2-7DD520E17714}" destId="{D2587E13-15C0-4613-86D7-5AE7D9A7D8A7}" srcOrd="5" destOrd="0" parTransId="{AB23ECD7-EDCF-4FF8-B015-750A6E404F68}" sibTransId="{6E76B966-A8EE-4763-8C72-63F829AAFBEA}"/>
    <dgm:cxn modelId="{81E685F2-F165-4B37-B33A-A11588D7C5B0}" type="presOf" srcId="{C62961EE-5DC5-482C-AB1B-68E730CBF2E4}" destId="{AA52B6BF-2A12-406E-8C6E-D1D597FAB017}" srcOrd="0" destOrd="0" presId="urn:microsoft.com/office/officeart/2005/8/layout/vList2"/>
    <dgm:cxn modelId="{5F5F92E5-867A-4805-B129-CF28E062DD21}" type="presParOf" srcId="{5DAE6881-4668-4E1E-8087-012E033C25C3}" destId="{AA52B6BF-2A12-406E-8C6E-D1D597FAB017}" srcOrd="0" destOrd="0" presId="urn:microsoft.com/office/officeart/2005/8/layout/vList2"/>
    <dgm:cxn modelId="{8A222EB8-6A1B-46CE-A4E7-2DCDA58C7123}" type="presParOf" srcId="{5DAE6881-4668-4E1E-8087-012E033C25C3}" destId="{E6A78A83-885B-4FD8-9427-D93E2E80F827}" srcOrd="1" destOrd="0" presId="urn:microsoft.com/office/officeart/2005/8/layout/vList2"/>
    <dgm:cxn modelId="{C9D91B31-2755-4EEC-A7E8-CDFD67C04E98}" type="presParOf" srcId="{5DAE6881-4668-4E1E-8087-012E033C25C3}" destId="{673B02EE-6054-48E9-8F4E-83EF4E83D002}" srcOrd="2" destOrd="0" presId="urn:microsoft.com/office/officeart/2005/8/layout/vList2"/>
    <dgm:cxn modelId="{A727EB1F-7CF3-4B3E-BCED-BD5537FB50F8}" type="presParOf" srcId="{5DAE6881-4668-4E1E-8087-012E033C25C3}" destId="{A96705E5-9F93-4E98-BB8C-B4F0838F5291}" srcOrd="3" destOrd="0" presId="urn:microsoft.com/office/officeart/2005/8/layout/vList2"/>
    <dgm:cxn modelId="{64669337-26D1-4EB1-BFC7-C307CEF3E7FC}" type="presParOf" srcId="{5DAE6881-4668-4E1E-8087-012E033C25C3}" destId="{3CA65394-5F29-42E3-A3FE-0372D6C8E01B}" srcOrd="4" destOrd="0" presId="urn:microsoft.com/office/officeart/2005/8/layout/vList2"/>
    <dgm:cxn modelId="{CBB40B46-54AC-44D5-AA94-22C82ACBCD66}" type="presParOf" srcId="{5DAE6881-4668-4E1E-8087-012E033C25C3}" destId="{F554BCCD-0EF2-4F2B-82B0-030DB4E139AE}" srcOrd="5" destOrd="0" presId="urn:microsoft.com/office/officeart/2005/8/layout/vList2"/>
    <dgm:cxn modelId="{E4138F4A-C5F2-4216-A10C-E06FD7101132}" type="presParOf" srcId="{5DAE6881-4668-4E1E-8087-012E033C25C3}" destId="{20D9DB5B-2E4B-445A-BC2B-C3E74C6FFD41}" srcOrd="6" destOrd="0" presId="urn:microsoft.com/office/officeart/2005/8/layout/vList2"/>
    <dgm:cxn modelId="{2F93E1AE-03CA-462D-8A2B-883E50408B9C}" type="presParOf" srcId="{5DAE6881-4668-4E1E-8087-012E033C25C3}" destId="{96FEEE8F-08E9-4AEF-A31B-2F01F9AD456E}" srcOrd="7" destOrd="0" presId="urn:microsoft.com/office/officeart/2005/8/layout/vList2"/>
    <dgm:cxn modelId="{DA3CFE51-0F39-4C5F-A9F3-202E082D9D9D}" type="presParOf" srcId="{5DAE6881-4668-4E1E-8087-012E033C25C3}" destId="{45C7CB26-2A7E-4723-BA89-80E1DCFC7E21}" srcOrd="8" destOrd="0" presId="urn:microsoft.com/office/officeart/2005/8/layout/vList2"/>
    <dgm:cxn modelId="{B584E177-2189-4674-B979-FFFD7331E7C2}" type="presParOf" srcId="{5DAE6881-4668-4E1E-8087-012E033C25C3}" destId="{204F4232-97C0-470E-84E1-8E2D0D2E04E4}" srcOrd="9" destOrd="0" presId="urn:microsoft.com/office/officeart/2005/8/layout/vList2"/>
    <dgm:cxn modelId="{4E83BF64-7EB8-44CC-919B-1960D1344F6A}" type="presParOf" srcId="{5DAE6881-4668-4E1E-8087-012E033C25C3}" destId="{2515FD1E-51EB-4BEE-B64C-0EA35EF38FEF}" srcOrd="10" destOrd="0" presId="urn:microsoft.com/office/officeart/2005/8/layout/vList2"/>
    <dgm:cxn modelId="{EC72DD55-9D78-4824-B93E-2771F41DBA55}" type="presParOf" srcId="{5DAE6881-4668-4E1E-8087-012E033C25C3}" destId="{DE57AF76-184E-4B39-9C6E-CE3377F368F8}" srcOrd="11" destOrd="0" presId="urn:microsoft.com/office/officeart/2005/8/layout/vList2"/>
    <dgm:cxn modelId="{4DABC4F5-5E93-4C30-A62C-887F11096BF6}" type="presParOf" srcId="{5DAE6881-4668-4E1E-8087-012E033C25C3}" destId="{3B9EEECA-F31D-4182-95E1-53161D22749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D3D62D-AB68-413A-8CD6-09D794C0ED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B8040DE-6172-4C59-B794-B7FD43883235}">
      <dgm:prSet/>
      <dgm:spPr/>
      <dgm:t>
        <a:bodyPr/>
        <a:lstStyle/>
        <a:p>
          <a:r>
            <a:rPr lang="en-US"/>
            <a:t>The American Academy of Pediatrics recommends that teens aged 13 to 18 get 8 to 10 hours of sleep on a regular basis to promote optimal health. Pediatricians also recommend shutting down screens 30 minutes prior to bedtime, and removing all electronics from the bedroom.</a:t>
          </a:r>
        </a:p>
      </dgm:t>
    </dgm:pt>
    <dgm:pt modelId="{2E1C7C9F-95CC-4189-9D52-1CEA473E8671}" type="parTrans" cxnId="{CEE0834C-5244-444C-AF26-A6C860D7DABC}">
      <dgm:prSet/>
      <dgm:spPr/>
      <dgm:t>
        <a:bodyPr/>
        <a:lstStyle/>
        <a:p>
          <a:endParaRPr lang="en-US"/>
        </a:p>
      </dgm:t>
    </dgm:pt>
    <dgm:pt modelId="{C4B79C8C-3A15-4BF0-BDA4-EC5297DA2ACE}" type="sibTrans" cxnId="{CEE0834C-5244-444C-AF26-A6C860D7DABC}">
      <dgm:prSet/>
      <dgm:spPr/>
      <dgm:t>
        <a:bodyPr/>
        <a:lstStyle/>
        <a:p>
          <a:endParaRPr lang="en-US"/>
        </a:p>
      </dgm:t>
    </dgm:pt>
    <dgm:pt modelId="{BF71963F-17A2-4487-8915-6CABAB62AF06}">
      <dgm:prSet/>
      <dgm:spPr/>
      <dgm:t>
        <a:bodyPr/>
        <a:lstStyle/>
        <a:p>
          <a:r>
            <a:rPr lang="en-US"/>
            <a:t>It’s no big secret that homework demands, changing brain structure, extracurricular activities, and screen time can all cut into the sleep habits of teens. Therefore, it can be difficult to know whether fatigue is a product of anxiety or of a busy schedule. Watch for these red flags:</a:t>
          </a:r>
        </a:p>
      </dgm:t>
    </dgm:pt>
    <dgm:pt modelId="{A8862E14-FD1D-4A7D-8797-18061952D1FC}" type="parTrans" cxnId="{B1A0E025-69A5-4B8E-A6F5-9B1BFE22A688}">
      <dgm:prSet/>
      <dgm:spPr/>
      <dgm:t>
        <a:bodyPr/>
        <a:lstStyle/>
        <a:p>
          <a:endParaRPr lang="en-US"/>
        </a:p>
      </dgm:t>
    </dgm:pt>
    <dgm:pt modelId="{812B626B-0BB9-476D-A98D-4353986EFC2C}" type="sibTrans" cxnId="{B1A0E025-69A5-4B8E-A6F5-9B1BFE22A688}">
      <dgm:prSet/>
      <dgm:spPr/>
      <dgm:t>
        <a:bodyPr/>
        <a:lstStyle/>
        <a:p>
          <a:endParaRPr lang="en-US"/>
        </a:p>
      </dgm:t>
    </dgm:pt>
    <dgm:pt modelId="{11D2B3C7-A61C-4A25-8C10-C1AA94CED47C}">
      <dgm:prSet/>
      <dgm:spPr/>
      <dgm:t>
        <a:bodyPr/>
        <a:lstStyle/>
        <a:p>
          <a:r>
            <a:rPr lang="en-US"/>
            <a:t>Difficulty falling asleep</a:t>
          </a:r>
        </a:p>
      </dgm:t>
    </dgm:pt>
    <dgm:pt modelId="{B3FDEB7C-EC04-4C53-8C5B-E308D8C52928}" type="parTrans" cxnId="{99A7D955-3C0A-45E2-9BCA-D90AAB4FDECC}">
      <dgm:prSet/>
      <dgm:spPr/>
      <dgm:t>
        <a:bodyPr/>
        <a:lstStyle/>
        <a:p>
          <a:endParaRPr lang="en-US"/>
        </a:p>
      </dgm:t>
    </dgm:pt>
    <dgm:pt modelId="{1BF59125-59AC-497F-BE0F-B8931E7375B6}" type="sibTrans" cxnId="{99A7D955-3C0A-45E2-9BCA-D90AAB4FDECC}">
      <dgm:prSet/>
      <dgm:spPr/>
      <dgm:t>
        <a:bodyPr/>
        <a:lstStyle/>
        <a:p>
          <a:endParaRPr lang="en-US"/>
        </a:p>
      </dgm:t>
    </dgm:pt>
    <dgm:pt modelId="{B4CD9AC9-1E27-4AAA-A8B9-DAA70B2EC3BB}">
      <dgm:prSet/>
      <dgm:spPr/>
      <dgm:t>
        <a:bodyPr/>
        <a:lstStyle/>
        <a:p>
          <a:r>
            <a:rPr lang="en-US"/>
            <a:t>Difficulty staying asleep</a:t>
          </a:r>
        </a:p>
      </dgm:t>
    </dgm:pt>
    <dgm:pt modelId="{FCDB0415-D050-40EA-A182-24B1A0101AFA}" type="parTrans" cxnId="{35C73602-ABD3-4D39-A945-2B150EE23717}">
      <dgm:prSet/>
      <dgm:spPr/>
      <dgm:t>
        <a:bodyPr/>
        <a:lstStyle/>
        <a:p>
          <a:endParaRPr lang="en-US"/>
        </a:p>
      </dgm:t>
    </dgm:pt>
    <dgm:pt modelId="{4413C4E8-4AAD-45FB-A168-26E7DF083067}" type="sibTrans" cxnId="{35C73602-ABD3-4D39-A945-2B150EE23717}">
      <dgm:prSet/>
      <dgm:spPr/>
      <dgm:t>
        <a:bodyPr/>
        <a:lstStyle/>
        <a:p>
          <a:endParaRPr lang="en-US"/>
        </a:p>
      </dgm:t>
    </dgm:pt>
    <dgm:pt modelId="{9663866E-2366-4880-AA3A-FADB00B296BE}">
      <dgm:prSet/>
      <dgm:spPr/>
      <dgm:t>
        <a:bodyPr/>
        <a:lstStyle/>
        <a:p>
          <a:r>
            <a:rPr lang="en-US"/>
            <a:t>Frequent nightmares</a:t>
          </a:r>
        </a:p>
      </dgm:t>
    </dgm:pt>
    <dgm:pt modelId="{C86E1EB8-B5BA-45DE-9249-B1A4F28383F2}" type="parTrans" cxnId="{462E7FE6-894D-4978-8EC2-1DE2BDEB294E}">
      <dgm:prSet/>
      <dgm:spPr/>
      <dgm:t>
        <a:bodyPr/>
        <a:lstStyle/>
        <a:p>
          <a:endParaRPr lang="en-US"/>
        </a:p>
      </dgm:t>
    </dgm:pt>
    <dgm:pt modelId="{97EEF308-5D89-4596-B194-5726F1317C62}" type="sibTrans" cxnId="{462E7FE6-894D-4978-8EC2-1DE2BDEB294E}">
      <dgm:prSet/>
      <dgm:spPr/>
      <dgm:t>
        <a:bodyPr/>
        <a:lstStyle/>
        <a:p>
          <a:endParaRPr lang="en-US"/>
        </a:p>
      </dgm:t>
    </dgm:pt>
    <dgm:pt modelId="{680C30B4-A26A-4FE2-9B1A-4ECE06EF528A}">
      <dgm:prSet/>
      <dgm:spPr/>
      <dgm:t>
        <a:bodyPr/>
        <a:lstStyle/>
        <a:p>
          <a:r>
            <a:rPr lang="en-US"/>
            <a:t>Not feeling refreshed after sleep</a:t>
          </a:r>
        </a:p>
      </dgm:t>
    </dgm:pt>
    <dgm:pt modelId="{AE0E02DD-3ECA-4938-BDFC-576DD0BE5993}" type="parTrans" cxnId="{4B5512F2-9521-449D-84C7-1FC203D95898}">
      <dgm:prSet/>
      <dgm:spPr/>
      <dgm:t>
        <a:bodyPr/>
        <a:lstStyle/>
        <a:p>
          <a:endParaRPr lang="en-US"/>
        </a:p>
      </dgm:t>
    </dgm:pt>
    <dgm:pt modelId="{1713D25A-CDEE-45BF-A691-966D10950847}" type="sibTrans" cxnId="{4B5512F2-9521-449D-84C7-1FC203D95898}">
      <dgm:prSet/>
      <dgm:spPr/>
      <dgm:t>
        <a:bodyPr/>
        <a:lstStyle/>
        <a:p>
          <a:endParaRPr lang="en-US"/>
        </a:p>
      </dgm:t>
    </dgm:pt>
    <dgm:pt modelId="{08304124-14FC-4B77-BF00-DDAD80276FA5}" type="pres">
      <dgm:prSet presAssocID="{14D3D62D-AB68-413A-8CD6-09D794C0EDCE}" presName="linear" presStyleCnt="0">
        <dgm:presLayoutVars>
          <dgm:animLvl val="lvl"/>
          <dgm:resizeHandles val="exact"/>
        </dgm:presLayoutVars>
      </dgm:prSet>
      <dgm:spPr/>
    </dgm:pt>
    <dgm:pt modelId="{B6B0B433-A9B5-46CA-B1E6-D0C57880A4DA}" type="pres">
      <dgm:prSet presAssocID="{EB8040DE-6172-4C59-B794-B7FD43883235}" presName="parentText" presStyleLbl="node1" presStyleIdx="0" presStyleCnt="6">
        <dgm:presLayoutVars>
          <dgm:chMax val="0"/>
          <dgm:bulletEnabled val="1"/>
        </dgm:presLayoutVars>
      </dgm:prSet>
      <dgm:spPr/>
    </dgm:pt>
    <dgm:pt modelId="{F48F8C78-8934-4470-B48B-257A7BC52520}" type="pres">
      <dgm:prSet presAssocID="{C4B79C8C-3A15-4BF0-BDA4-EC5297DA2ACE}" presName="spacer" presStyleCnt="0"/>
      <dgm:spPr/>
    </dgm:pt>
    <dgm:pt modelId="{C11BA1CC-3B3A-4C93-AE0D-AE3A1AD84CE2}" type="pres">
      <dgm:prSet presAssocID="{BF71963F-17A2-4487-8915-6CABAB62AF06}" presName="parentText" presStyleLbl="node1" presStyleIdx="1" presStyleCnt="6">
        <dgm:presLayoutVars>
          <dgm:chMax val="0"/>
          <dgm:bulletEnabled val="1"/>
        </dgm:presLayoutVars>
      </dgm:prSet>
      <dgm:spPr/>
    </dgm:pt>
    <dgm:pt modelId="{B6BA2772-C2B6-4C7F-B106-AD8F522F2F79}" type="pres">
      <dgm:prSet presAssocID="{812B626B-0BB9-476D-A98D-4353986EFC2C}" presName="spacer" presStyleCnt="0"/>
      <dgm:spPr/>
    </dgm:pt>
    <dgm:pt modelId="{F596D58F-96A7-46A9-9DF2-AB9C0F52D64D}" type="pres">
      <dgm:prSet presAssocID="{11D2B3C7-A61C-4A25-8C10-C1AA94CED47C}" presName="parentText" presStyleLbl="node1" presStyleIdx="2" presStyleCnt="6">
        <dgm:presLayoutVars>
          <dgm:chMax val="0"/>
          <dgm:bulletEnabled val="1"/>
        </dgm:presLayoutVars>
      </dgm:prSet>
      <dgm:spPr/>
    </dgm:pt>
    <dgm:pt modelId="{F902FD19-9D99-40F4-BC63-2235BE4CD247}" type="pres">
      <dgm:prSet presAssocID="{1BF59125-59AC-497F-BE0F-B8931E7375B6}" presName="spacer" presStyleCnt="0"/>
      <dgm:spPr/>
    </dgm:pt>
    <dgm:pt modelId="{AC928E18-5CD1-43D7-A4E7-5F80CCF566D5}" type="pres">
      <dgm:prSet presAssocID="{B4CD9AC9-1E27-4AAA-A8B9-DAA70B2EC3BB}" presName="parentText" presStyleLbl="node1" presStyleIdx="3" presStyleCnt="6">
        <dgm:presLayoutVars>
          <dgm:chMax val="0"/>
          <dgm:bulletEnabled val="1"/>
        </dgm:presLayoutVars>
      </dgm:prSet>
      <dgm:spPr/>
    </dgm:pt>
    <dgm:pt modelId="{7DD98081-F3DF-4CAD-B877-EDF43D7FEDE7}" type="pres">
      <dgm:prSet presAssocID="{4413C4E8-4AAD-45FB-A168-26E7DF083067}" presName="spacer" presStyleCnt="0"/>
      <dgm:spPr/>
    </dgm:pt>
    <dgm:pt modelId="{083A3F4E-5899-4B2D-B144-6DEBE7E11357}" type="pres">
      <dgm:prSet presAssocID="{9663866E-2366-4880-AA3A-FADB00B296BE}" presName="parentText" presStyleLbl="node1" presStyleIdx="4" presStyleCnt="6">
        <dgm:presLayoutVars>
          <dgm:chMax val="0"/>
          <dgm:bulletEnabled val="1"/>
        </dgm:presLayoutVars>
      </dgm:prSet>
      <dgm:spPr/>
    </dgm:pt>
    <dgm:pt modelId="{54122D41-000D-45BA-88A7-F603DEB6D8F7}" type="pres">
      <dgm:prSet presAssocID="{97EEF308-5D89-4596-B194-5726F1317C62}" presName="spacer" presStyleCnt="0"/>
      <dgm:spPr/>
    </dgm:pt>
    <dgm:pt modelId="{32B9E325-E999-4933-BA64-1B7E55015E5F}" type="pres">
      <dgm:prSet presAssocID="{680C30B4-A26A-4FE2-9B1A-4ECE06EF528A}" presName="parentText" presStyleLbl="node1" presStyleIdx="5" presStyleCnt="6">
        <dgm:presLayoutVars>
          <dgm:chMax val="0"/>
          <dgm:bulletEnabled val="1"/>
        </dgm:presLayoutVars>
      </dgm:prSet>
      <dgm:spPr/>
    </dgm:pt>
  </dgm:ptLst>
  <dgm:cxnLst>
    <dgm:cxn modelId="{35C73602-ABD3-4D39-A945-2B150EE23717}" srcId="{14D3D62D-AB68-413A-8CD6-09D794C0EDCE}" destId="{B4CD9AC9-1E27-4AAA-A8B9-DAA70B2EC3BB}" srcOrd="3" destOrd="0" parTransId="{FCDB0415-D050-40EA-A182-24B1A0101AFA}" sibTransId="{4413C4E8-4AAD-45FB-A168-26E7DF083067}"/>
    <dgm:cxn modelId="{30A2941D-382F-4D79-AE2E-6A55697C36F2}" type="presOf" srcId="{B4CD9AC9-1E27-4AAA-A8B9-DAA70B2EC3BB}" destId="{AC928E18-5CD1-43D7-A4E7-5F80CCF566D5}" srcOrd="0" destOrd="0" presId="urn:microsoft.com/office/officeart/2005/8/layout/vList2"/>
    <dgm:cxn modelId="{B1A0E025-69A5-4B8E-A6F5-9B1BFE22A688}" srcId="{14D3D62D-AB68-413A-8CD6-09D794C0EDCE}" destId="{BF71963F-17A2-4487-8915-6CABAB62AF06}" srcOrd="1" destOrd="0" parTransId="{A8862E14-FD1D-4A7D-8797-18061952D1FC}" sibTransId="{812B626B-0BB9-476D-A98D-4353986EFC2C}"/>
    <dgm:cxn modelId="{F8378336-F2BC-4ECE-84E8-FA7D603B8F5A}" type="presOf" srcId="{EB8040DE-6172-4C59-B794-B7FD43883235}" destId="{B6B0B433-A9B5-46CA-B1E6-D0C57880A4DA}" srcOrd="0" destOrd="0" presId="urn:microsoft.com/office/officeart/2005/8/layout/vList2"/>
    <dgm:cxn modelId="{E335FB4B-E2B2-4CA1-B006-B92DFC6C3954}" type="presOf" srcId="{9663866E-2366-4880-AA3A-FADB00B296BE}" destId="{083A3F4E-5899-4B2D-B144-6DEBE7E11357}" srcOrd="0" destOrd="0" presId="urn:microsoft.com/office/officeart/2005/8/layout/vList2"/>
    <dgm:cxn modelId="{CEE0834C-5244-444C-AF26-A6C860D7DABC}" srcId="{14D3D62D-AB68-413A-8CD6-09D794C0EDCE}" destId="{EB8040DE-6172-4C59-B794-B7FD43883235}" srcOrd="0" destOrd="0" parTransId="{2E1C7C9F-95CC-4189-9D52-1CEA473E8671}" sibTransId="{C4B79C8C-3A15-4BF0-BDA4-EC5297DA2ACE}"/>
    <dgm:cxn modelId="{99A7D955-3C0A-45E2-9BCA-D90AAB4FDECC}" srcId="{14D3D62D-AB68-413A-8CD6-09D794C0EDCE}" destId="{11D2B3C7-A61C-4A25-8C10-C1AA94CED47C}" srcOrd="2" destOrd="0" parTransId="{B3FDEB7C-EC04-4C53-8C5B-E308D8C52928}" sibTransId="{1BF59125-59AC-497F-BE0F-B8931E7375B6}"/>
    <dgm:cxn modelId="{89242E8E-7FA6-4FD8-8CFD-D90CA65A8E29}" type="presOf" srcId="{BF71963F-17A2-4487-8915-6CABAB62AF06}" destId="{C11BA1CC-3B3A-4C93-AE0D-AE3A1AD84CE2}" srcOrd="0" destOrd="0" presId="urn:microsoft.com/office/officeart/2005/8/layout/vList2"/>
    <dgm:cxn modelId="{4936F4C0-F2F1-433B-8B08-48686E19CC73}" type="presOf" srcId="{14D3D62D-AB68-413A-8CD6-09D794C0EDCE}" destId="{08304124-14FC-4B77-BF00-DDAD80276FA5}" srcOrd="0" destOrd="0" presId="urn:microsoft.com/office/officeart/2005/8/layout/vList2"/>
    <dgm:cxn modelId="{5039F9C6-8BC7-483C-BE8C-53950AA689A7}" type="presOf" srcId="{11D2B3C7-A61C-4A25-8C10-C1AA94CED47C}" destId="{F596D58F-96A7-46A9-9DF2-AB9C0F52D64D}" srcOrd="0" destOrd="0" presId="urn:microsoft.com/office/officeart/2005/8/layout/vList2"/>
    <dgm:cxn modelId="{462E7FE6-894D-4978-8EC2-1DE2BDEB294E}" srcId="{14D3D62D-AB68-413A-8CD6-09D794C0EDCE}" destId="{9663866E-2366-4880-AA3A-FADB00B296BE}" srcOrd="4" destOrd="0" parTransId="{C86E1EB8-B5BA-45DE-9249-B1A4F28383F2}" sibTransId="{97EEF308-5D89-4596-B194-5726F1317C62}"/>
    <dgm:cxn modelId="{4B5512F2-9521-449D-84C7-1FC203D95898}" srcId="{14D3D62D-AB68-413A-8CD6-09D794C0EDCE}" destId="{680C30B4-A26A-4FE2-9B1A-4ECE06EF528A}" srcOrd="5" destOrd="0" parTransId="{AE0E02DD-3ECA-4938-BDFC-576DD0BE5993}" sibTransId="{1713D25A-CDEE-45BF-A691-966D10950847}"/>
    <dgm:cxn modelId="{FD8697F9-5A99-4A29-82B3-07F9E904237B}" type="presOf" srcId="{680C30B4-A26A-4FE2-9B1A-4ECE06EF528A}" destId="{32B9E325-E999-4933-BA64-1B7E55015E5F}" srcOrd="0" destOrd="0" presId="urn:microsoft.com/office/officeart/2005/8/layout/vList2"/>
    <dgm:cxn modelId="{F1144AEF-D870-494B-960E-3B4BF53CEB26}" type="presParOf" srcId="{08304124-14FC-4B77-BF00-DDAD80276FA5}" destId="{B6B0B433-A9B5-46CA-B1E6-D0C57880A4DA}" srcOrd="0" destOrd="0" presId="urn:microsoft.com/office/officeart/2005/8/layout/vList2"/>
    <dgm:cxn modelId="{16897E7A-D049-48AE-9533-E9D66B023621}" type="presParOf" srcId="{08304124-14FC-4B77-BF00-DDAD80276FA5}" destId="{F48F8C78-8934-4470-B48B-257A7BC52520}" srcOrd="1" destOrd="0" presId="urn:microsoft.com/office/officeart/2005/8/layout/vList2"/>
    <dgm:cxn modelId="{F2D883B7-4E29-49B4-AE0B-887F1B4E9F0F}" type="presParOf" srcId="{08304124-14FC-4B77-BF00-DDAD80276FA5}" destId="{C11BA1CC-3B3A-4C93-AE0D-AE3A1AD84CE2}" srcOrd="2" destOrd="0" presId="urn:microsoft.com/office/officeart/2005/8/layout/vList2"/>
    <dgm:cxn modelId="{D3E4E435-2694-4118-99D7-713D29B6A0BE}" type="presParOf" srcId="{08304124-14FC-4B77-BF00-DDAD80276FA5}" destId="{B6BA2772-C2B6-4C7F-B106-AD8F522F2F79}" srcOrd="3" destOrd="0" presId="urn:microsoft.com/office/officeart/2005/8/layout/vList2"/>
    <dgm:cxn modelId="{89A11BA0-30A5-417D-AFA3-4312F6BA865E}" type="presParOf" srcId="{08304124-14FC-4B77-BF00-DDAD80276FA5}" destId="{F596D58F-96A7-46A9-9DF2-AB9C0F52D64D}" srcOrd="4" destOrd="0" presId="urn:microsoft.com/office/officeart/2005/8/layout/vList2"/>
    <dgm:cxn modelId="{613724A4-0A40-43E1-A58D-06F6C6071C93}" type="presParOf" srcId="{08304124-14FC-4B77-BF00-DDAD80276FA5}" destId="{F902FD19-9D99-40F4-BC63-2235BE4CD247}" srcOrd="5" destOrd="0" presId="urn:microsoft.com/office/officeart/2005/8/layout/vList2"/>
    <dgm:cxn modelId="{75A071CC-A045-4896-9937-E0433FFE1B5A}" type="presParOf" srcId="{08304124-14FC-4B77-BF00-DDAD80276FA5}" destId="{AC928E18-5CD1-43D7-A4E7-5F80CCF566D5}" srcOrd="6" destOrd="0" presId="urn:microsoft.com/office/officeart/2005/8/layout/vList2"/>
    <dgm:cxn modelId="{50F96091-3EA3-497F-BDFF-188609E96683}" type="presParOf" srcId="{08304124-14FC-4B77-BF00-DDAD80276FA5}" destId="{7DD98081-F3DF-4CAD-B877-EDF43D7FEDE7}" srcOrd="7" destOrd="0" presId="urn:microsoft.com/office/officeart/2005/8/layout/vList2"/>
    <dgm:cxn modelId="{78E2A28B-23FF-41EA-87AB-59C0EE0391A3}" type="presParOf" srcId="{08304124-14FC-4B77-BF00-DDAD80276FA5}" destId="{083A3F4E-5899-4B2D-B144-6DEBE7E11357}" srcOrd="8" destOrd="0" presId="urn:microsoft.com/office/officeart/2005/8/layout/vList2"/>
    <dgm:cxn modelId="{096791EE-9031-428F-A293-20F764CDBE6C}" type="presParOf" srcId="{08304124-14FC-4B77-BF00-DDAD80276FA5}" destId="{54122D41-000D-45BA-88A7-F603DEB6D8F7}" srcOrd="9" destOrd="0" presId="urn:microsoft.com/office/officeart/2005/8/layout/vList2"/>
    <dgm:cxn modelId="{508E3A6A-2849-4F9C-B49A-F4A2801A19A4}" type="presParOf" srcId="{08304124-14FC-4B77-BF00-DDAD80276FA5}" destId="{32B9E325-E999-4933-BA64-1B7E55015E5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DFD8AD-58BC-475F-94C3-D2EF767DC95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50C6322-A97B-471B-9531-70666291D3F5}">
      <dgm:prSet/>
      <dgm:spPr/>
      <dgm:t>
        <a:bodyPr/>
        <a:lstStyle/>
        <a:p>
          <a:r>
            <a:rPr lang="en-US"/>
            <a:t>Given that anxiety can affect everything from sleep habits to eating habits to missing school due to physical issues, it should come as no surprise that poor academic performance can also result from untreated anxiety. School avoidance, missed days due to anxiety-related illness, and persistent worry can make it difficult for anxious teens to keep up with their workload. Watch for these changes in your teen:</a:t>
          </a:r>
        </a:p>
      </dgm:t>
    </dgm:pt>
    <dgm:pt modelId="{8CB4D89F-A34F-4190-96A8-7E7E6C27429D}" type="parTrans" cxnId="{EF6C9A6E-DA4E-468A-A834-D59FC11E77BE}">
      <dgm:prSet/>
      <dgm:spPr/>
      <dgm:t>
        <a:bodyPr/>
        <a:lstStyle/>
        <a:p>
          <a:endParaRPr lang="en-US"/>
        </a:p>
      </dgm:t>
    </dgm:pt>
    <dgm:pt modelId="{AEBCB66B-F944-4F98-B372-EDCF78B49398}" type="sibTrans" cxnId="{EF6C9A6E-DA4E-468A-A834-D59FC11E77BE}">
      <dgm:prSet/>
      <dgm:spPr/>
      <dgm:t>
        <a:bodyPr/>
        <a:lstStyle/>
        <a:p>
          <a:endParaRPr lang="en-US"/>
        </a:p>
      </dgm:t>
    </dgm:pt>
    <dgm:pt modelId="{8B52322B-230F-4A75-B9D9-60368EA75B31}">
      <dgm:prSet/>
      <dgm:spPr/>
      <dgm:t>
        <a:bodyPr/>
        <a:lstStyle/>
        <a:p>
          <a:r>
            <a:rPr lang="en-US"/>
            <a:t>Significant jump in grades (usually downward)</a:t>
          </a:r>
        </a:p>
      </dgm:t>
    </dgm:pt>
    <dgm:pt modelId="{7ADC38E0-AFF8-4355-892B-E9AD5163736B}" type="parTrans" cxnId="{58A55D25-09E3-4734-A92D-1647E92D3E19}">
      <dgm:prSet/>
      <dgm:spPr/>
      <dgm:t>
        <a:bodyPr/>
        <a:lstStyle/>
        <a:p>
          <a:endParaRPr lang="en-US"/>
        </a:p>
      </dgm:t>
    </dgm:pt>
    <dgm:pt modelId="{2B72E466-89A2-487A-B03E-3503D4283281}" type="sibTrans" cxnId="{58A55D25-09E3-4734-A92D-1647E92D3E19}">
      <dgm:prSet/>
      <dgm:spPr/>
      <dgm:t>
        <a:bodyPr/>
        <a:lstStyle/>
        <a:p>
          <a:endParaRPr lang="en-US"/>
        </a:p>
      </dgm:t>
    </dgm:pt>
    <dgm:pt modelId="{2B0BBF02-A955-4EE5-BC5F-C8CF403BB2EB}">
      <dgm:prSet/>
      <dgm:spPr/>
      <dgm:t>
        <a:bodyPr/>
        <a:lstStyle/>
        <a:p>
          <a:r>
            <a:rPr lang="en-US"/>
            <a:t>Frequently missed assignments</a:t>
          </a:r>
        </a:p>
      </dgm:t>
    </dgm:pt>
    <dgm:pt modelId="{DA7E88EE-F9A6-4978-9032-FE9F5B5D4DD5}" type="parTrans" cxnId="{EDF00251-490E-4E2E-A41F-127FBC1EE35C}">
      <dgm:prSet/>
      <dgm:spPr/>
      <dgm:t>
        <a:bodyPr/>
        <a:lstStyle/>
        <a:p>
          <a:endParaRPr lang="en-US"/>
        </a:p>
      </dgm:t>
    </dgm:pt>
    <dgm:pt modelId="{65B43609-B6F2-4319-BDA1-33AEEC5B4D28}" type="sibTrans" cxnId="{EDF00251-490E-4E2E-A41F-127FBC1EE35C}">
      <dgm:prSet/>
      <dgm:spPr/>
      <dgm:t>
        <a:bodyPr/>
        <a:lstStyle/>
        <a:p>
          <a:endParaRPr lang="en-US"/>
        </a:p>
      </dgm:t>
    </dgm:pt>
    <dgm:pt modelId="{90852BCF-0910-4D6E-86C6-3FA20CD2307F}">
      <dgm:prSet/>
      <dgm:spPr/>
      <dgm:t>
        <a:bodyPr/>
        <a:lstStyle/>
        <a:p>
          <a:r>
            <a:rPr lang="en-US"/>
            <a:t>Describes feeling overwhelmed by workload</a:t>
          </a:r>
        </a:p>
      </dgm:t>
    </dgm:pt>
    <dgm:pt modelId="{308EA6BC-9D2B-4EE9-8831-1B2702C4C581}" type="parTrans" cxnId="{A1BCCA7A-B550-46E6-82B1-368AE3646070}">
      <dgm:prSet/>
      <dgm:spPr/>
      <dgm:t>
        <a:bodyPr/>
        <a:lstStyle/>
        <a:p>
          <a:endParaRPr lang="en-US"/>
        </a:p>
      </dgm:t>
    </dgm:pt>
    <dgm:pt modelId="{E7FCA385-3C05-4CE8-964F-616EAE378DB9}" type="sibTrans" cxnId="{A1BCCA7A-B550-46E6-82B1-368AE3646070}">
      <dgm:prSet/>
      <dgm:spPr/>
      <dgm:t>
        <a:bodyPr/>
        <a:lstStyle/>
        <a:p>
          <a:endParaRPr lang="en-US"/>
        </a:p>
      </dgm:t>
    </dgm:pt>
    <dgm:pt modelId="{538D6C42-20C0-4D8E-9C8A-1F839331A384}">
      <dgm:prSet/>
      <dgm:spPr/>
      <dgm:t>
        <a:bodyPr/>
        <a:lstStyle/>
        <a:p>
          <a:r>
            <a:rPr lang="en-US"/>
            <a:t>Procrastinates on, or has difficulty concentrating on, homework assignments more than usual</a:t>
          </a:r>
        </a:p>
      </dgm:t>
    </dgm:pt>
    <dgm:pt modelId="{B52142BF-0F4F-42C3-9E1F-E67DEC44D6A5}" type="parTrans" cxnId="{7196C8F0-4AFA-464B-B608-DF2D99B1C986}">
      <dgm:prSet/>
      <dgm:spPr/>
      <dgm:t>
        <a:bodyPr/>
        <a:lstStyle/>
        <a:p>
          <a:endParaRPr lang="en-US"/>
        </a:p>
      </dgm:t>
    </dgm:pt>
    <dgm:pt modelId="{B02702AD-F6DE-4BD9-9EE8-986F801636F1}" type="sibTrans" cxnId="{7196C8F0-4AFA-464B-B608-DF2D99B1C986}">
      <dgm:prSet/>
      <dgm:spPr/>
      <dgm:t>
        <a:bodyPr/>
        <a:lstStyle/>
        <a:p>
          <a:endParaRPr lang="en-US"/>
        </a:p>
      </dgm:t>
    </dgm:pt>
    <dgm:pt modelId="{2B306476-4A9E-41D9-A48E-99BFFFAF40A7}" type="pres">
      <dgm:prSet presAssocID="{A6DFD8AD-58BC-475F-94C3-D2EF767DC95F}" presName="linear" presStyleCnt="0">
        <dgm:presLayoutVars>
          <dgm:animLvl val="lvl"/>
          <dgm:resizeHandles val="exact"/>
        </dgm:presLayoutVars>
      </dgm:prSet>
      <dgm:spPr/>
    </dgm:pt>
    <dgm:pt modelId="{CC88F883-FEC9-4B42-92E7-615E0AD23AA6}" type="pres">
      <dgm:prSet presAssocID="{350C6322-A97B-471B-9531-70666291D3F5}" presName="parentText" presStyleLbl="node1" presStyleIdx="0" presStyleCnt="5">
        <dgm:presLayoutVars>
          <dgm:chMax val="0"/>
          <dgm:bulletEnabled val="1"/>
        </dgm:presLayoutVars>
      </dgm:prSet>
      <dgm:spPr/>
    </dgm:pt>
    <dgm:pt modelId="{0D2D3EFA-1B0F-4E80-B0B8-CEB2F908244D}" type="pres">
      <dgm:prSet presAssocID="{AEBCB66B-F944-4F98-B372-EDCF78B49398}" presName="spacer" presStyleCnt="0"/>
      <dgm:spPr/>
    </dgm:pt>
    <dgm:pt modelId="{44E0049D-2BBD-4E9F-9CC1-DB4E31A6B42E}" type="pres">
      <dgm:prSet presAssocID="{8B52322B-230F-4A75-B9D9-60368EA75B31}" presName="parentText" presStyleLbl="node1" presStyleIdx="1" presStyleCnt="5">
        <dgm:presLayoutVars>
          <dgm:chMax val="0"/>
          <dgm:bulletEnabled val="1"/>
        </dgm:presLayoutVars>
      </dgm:prSet>
      <dgm:spPr/>
    </dgm:pt>
    <dgm:pt modelId="{F979BBA2-370F-42CE-8FB0-2BAEC2781E5D}" type="pres">
      <dgm:prSet presAssocID="{2B72E466-89A2-487A-B03E-3503D4283281}" presName="spacer" presStyleCnt="0"/>
      <dgm:spPr/>
    </dgm:pt>
    <dgm:pt modelId="{89F994C9-2E04-4641-9EB6-31B5DD391A39}" type="pres">
      <dgm:prSet presAssocID="{2B0BBF02-A955-4EE5-BC5F-C8CF403BB2EB}" presName="parentText" presStyleLbl="node1" presStyleIdx="2" presStyleCnt="5">
        <dgm:presLayoutVars>
          <dgm:chMax val="0"/>
          <dgm:bulletEnabled val="1"/>
        </dgm:presLayoutVars>
      </dgm:prSet>
      <dgm:spPr/>
    </dgm:pt>
    <dgm:pt modelId="{F4851FBF-0F39-4A3B-8D92-032C4C79034E}" type="pres">
      <dgm:prSet presAssocID="{65B43609-B6F2-4319-BDA1-33AEEC5B4D28}" presName="spacer" presStyleCnt="0"/>
      <dgm:spPr/>
    </dgm:pt>
    <dgm:pt modelId="{A238F311-EEA6-45B7-A715-B52864B6067A}" type="pres">
      <dgm:prSet presAssocID="{90852BCF-0910-4D6E-86C6-3FA20CD2307F}" presName="parentText" presStyleLbl="node1" presStyleIdx="3" presStyleCnt="5">
        <dgm:presLayoutVars>
          <dgm:chMax val="0"/>
          <dgm:bulletEnabled val="1"/>
        </dgm:presLayoutVars>
      </dgm:prSet>
      <dgm:spPr/>
    </dgm:pt>
    <dgm:pt modelId="{00C72066-2362-4E75-8882-250A70C1A9E0}" type="pres">
      <dgm:prSet presAssocID="{E7FCA385-3C05-4CE8-964F-616EAE378DB9}" presName="spacer" presStyleCnt="0"/>
      <dgm:spPr/>
    </dgm:pt>
    <dgm:pt modelId="{AF0949F6-536F-44C8-8BCB-5B0FCA679E08}" type="pres">
      <dgm:prSet presAssocID="{538D6C42-20C0-4D8E-9C8A-1F839331A384}" presName="parentText" presStyleLbl="node1" presStyleIdx="4" presStyleCnt="5">
        <dgm:presLayoutVars>
          <dgm:chMax val="0"/>
          <dgm:bulletEnabled val="1"/>
        </dgm:presLayoutVars>
      </dgm:prSet>
      <dgm:spPr/>
    </dgm:pt>
  </dgm:ptLst>
  <dgm:cxnLst>
    <dgm:cxn modelId="{58A55D25-09E3-4734-A92D-1647E92D3E19}" srcId="{A6DFD8AD-58BC-475F-94C3-D2EF767DC95F}" destId="{8B52322B-230F-4A75-B9D9-60368EA75B31}" srcOrd="1" destOrd="0" parTransId="{7ADC38E0-AFF8-4355-892B-E9AD5163736B}" sibTransId="{2B72E466-89A2-487A-B03E-3503D4283281}"/>
    <dgm:cxn modelId="{7112004E-9D95-4D3B-80E6-FA16BCDE57EA}" type="presOf" srcId="{350C6322-A97B-471B-9531-70666291D3F5}" destId="{CC88F883-FEC9-4B42-92E7-615E0AD23AA6}" srcOrd="0" destOrd="0" presId="urn:microsoft.com/office/officeart/2005/8/layout/vList2"/>
    <dgm:cxn modelId="{EF6C9A6E-DA4E-468A-A834-D59FC11E77BE}" srcId="{A6DFD8AD-58BC-475F-94C3-D2EF767DC95F}" destId="{350C6322-A97B-471B-9531-70666291D3F5}" srcOrd="0" destOrd="0" parTransId="{8CB4D89F-A34F-4190-96A8-7E7E6C27429D}" sibTransId="{AEBCB66B-F944-4F98-B372-EDCF78B49398}"/>
    <dgm:cxn modelId="{EDF00251-490E-4E2E-A41F-127FBC1EE35C}" srcId="{A6DFD8AD-58BC-475F-94C3-D2EF767DC95F}" destId="{2B0BBF02-A955-4EE5-BC5F-C8CF403BB2EB}" srcOrd="2" destOrd="0" parTransId="{DA7E88EE-F9A6-4978-9032-FE9F5B5D4DD5}" sibTransId="{65B43609-B6F2-4319-BDA1-33AEEC5B4D28}"/>
    <dgm:cxn modelId="{D5D3F079-5F17-4675-86DF-91FD93249328}" type="presOf" srcId="{538D6C42-20C0-4D8E-9C8A-1F839331A384}" destId="{AF0949F6-536F-44C8-8BCB-5B0FCA679E08}" srcOrd="0" destOrd="0" presId="urn:microsoft.com/office/officeart/2005/8/layout/vList2"/>
    <dgm:cxn modelId="{A1BCCA7A-B550-46E6-82B1-368AE3646070}" srcId="{A6DFD8AD-58BC-475F-94C3-D2EF767DC95F}" destId="{90852BCF-0910-4D6E-86C6-3FA20CD2307F}" srcOrd="3" destOrd="0" parTransId="{308EA6BC-9D2B-4EE9-8831-1B2702C4C581}" sibTransId="{E7FCA385-3C05-4CE8-964F-616EAE378DB9}"/>
    <dgm:cxn modelId="{A6B0478E-57D6-4CA0-86CF-4E7883C8DC3F}" type="presOf" srcId="{90852BCF-0910-4D6E-86C6-3FA20CD2307F}" destId="{A238F311-EEA6-45B7-A715-B52864B6067A}" srcOrd="0" destOrd="0" presId="urn:microsoft.com/office/officeart/2005/8/layout/vList2"/>
    <dgm:cxn modelId="{74FA85DC-541A-4564-8FB3-FD17DD53DCA5}" type="presOf" srcId="{8B52322B-230F-4A75-B9D9-60368EA75B31}" destId="{44E0049D-2BBD-4E9F-9CC1-DB4E31A6B42E}" srcOrd="0" destOrd="0" presId="urn:microsoft.com/office/officeart/2005/8/layout/vList2"/>
    <dgm:cxn modelId="{6921A3E9-0664-4DDF-B8CE-6844E22B6DDE}" type="presOf" srcId="{2B0BBF02-A955-4EE5-BC5F-C8CF403BB2EB}" destId="{89F994C9-2E04-4641-9EB6-31B5DD391A39}" srcOrd="0" destOrd="0" presId="urn:microsoft.com/office/officeart/2005/8/layout/vList2"/>
    <dgm:cxn modelId="{DA8D8CEB-57D3-4736-91EF-2E82778992A8}" type="presOf" srcId="{A6DFD8AD-58BC-475F-94C3-D2EF767DC95F}" destId="{2B306476-4A9E-41D9-A48E-99BFFFAF40A7}" srcOrd="0" destOrd="0" presId="urn:microsoft.com/office/officeart/2005/8/layout/vList2"/>
    <dgm:cxn modelId="{7196C8F0-4AFA-464B-B608-DF2D99B1C986}" srcId="{A6DFD8AD-58BC-475F-94C3-D2EF767DC95F}" destId="{538D6C42-20C0-4D8E-9C8A-1F839331A384}" srcOrd="4" destOrd="0" parTransId="{B52142BF-0F4F-42C3-9E1F-E67DEC44D6A5}" sibTransId="{B02702AD-F6DE-4BD9-9EE8-986F801636F1}"/>
    <dgm:cxn modelId="{3D085CC2-4A74-42AE-8656-F5CCAD564CA1}" type="presParOf" srcId="{2B306476-4A9E-41D9-A48E-99BFFFAF40A7}" destId="{CC88F883-FEC9-4B42-92E7-615E0AD23AA6}" srcOrd="0" destOrd="0" presId="urn:microsoft.com/office/officeart/2005/8/layout/vList2"/>
    <dgm:cxn modelId="{1F35DE3D-AF10-412F-9E5D-86B65E2B2059}" type="presParOf" srcId="{2B306476-4A9E-41D9-A48E-99BFFFAF40A7}" destId="{0D2D3EFA-1B0F-4E80-B0B8-CEB2F908244D}" srcOrd="1" destOrd="0" presId="urn:microsoft.com/office/officeart/2005/8/layout/vList2"/>
    <dgm:cxn modelId="{F5F01762-8CDF-4B03-9A98-52B5B0A9AB68}" type="presParOf" srcId="{2B306476-4A9E-41D9-A48E-99BFFFAF40A7}" destId="{44E0049D-2BBD-4E9F-9CC1-DB4E31A6B42E}" srcOrd="2" destOrd="0" presId="urn:microsoft.com/office/officeart/2005/8/layout/vList2"/>
    <dgm:cxn modelId="{9F6C2984-075E-49B8-A624-F1E6B1DABE49}" type="presParOf" srcId="{2B306476-4A9E-41D9-A48E-99BFFFAF40A7}" destId="{F979BBA2-370F-42CE-8FB0-2BAEC2781E5D}" srcOrd="3" destOrd="0" presId="urn:microsoft.com/office/officeart/2005/8/layout/vList2"/>
    <dgm:cxn modelId="{94E5ED83-F093-44D8-8852-9FD3A83B25AC}" type="presParOf" srcId="{2B306476-4A9E-41D9-A48E-99BFFFAF40A7}" destId="{89F994C9-2E04-4641-9EB6-31B5DD391A39}" srcOrd="4" destOrd="0" presId="urn:microsoft.com/office/officeart/2005/8/layout/vList2"/>
    <dgm:cxn modelId="{2B9687B1-959A-4B65-A22D-C8151F02EF8C}" type="presParOf" srcId="{2B306476-4A9E-41D9-A48E-99BFFFAF40A7}" destId="{F4851FBF-0F39-4A3B-8D92-032C4C79034E}" srcOrd="5" destOrd="0" presId="urn:microsoft.com/office/officeart/2005/8/layout/vList2"/>
    <dgm:cxn modelId="{B1AE1E1A-BB7D-4533-93EA-01A24ACFC293}" type="presParOf" srcId="{2B306476-4A9E-41D9-A48E-99BFFFAF40A7}" destId="{A238F311-EEA6-45B7-A715-B52864B6067A}" srcOrd="6" destOrd="0" presId="urn:microsoft.com/office/officeart/2005/8/layout/vList2"/>
    <dgm:cxn modelId="{7A360B18-C75E-4382-9D98-2F009BA84099}" type="presParOf" srcId="{2B306476-4A9E-41D9-A48E-99BFFFAF40A7}" destId="{00C72066-2362-4E75-8882-250A70C1A9E0}" srcOrd="7" destOrd="0" presId="urn:microsoft.com/office/officeart/2005/8/layout/vList2"/>
    <dgm:cxn modelId="{F21B14EF-F40E-40A1-B8C4-E545F7673F5E}" type="presParOf" srcId="{2B306476-4A9E-41D9-A48E-99BFFFAF40A7}" destId="{AF0949F6-536F-44C8-8BCB-5B0FCA679E0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938B25-841B-4416-9557-9A9AB3C3745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A7FFAE-02C3-4830-B14C-258D97B11302}">
      <dgm:prSet/>
      <dgm:spPr/>
      <dgm:t>
        <a:bodyPr/>
        <a:lstStyle/>
        <a:p>
          <a:r>
            <a:rPr lang="en-US"/>
            <a:t>Not all anxious teens experience panic attacks, and some experience mild symptoms of panic without enduring a full panic attack. The following symptoms are common among people with anxiety disorders:</a:t>
          </a:r>
        </a:p>
      </dgm:t>
    </dgm:pt>
    <dgm:pt modelId="{4E06EAD1-19FB-438D-B861-128A57C73751}" type="parTrans" cxnId="{D079509E-15D3-4CC9-9303-1F24AFA95508}">
      <dgm:prSet/>
      <dgm:spPr/>
      <dgm:t>
        <a:bodyPr/>
        <a:lstStyle/>
        <a:p>
          <a:endParaRPr lang="en-US"/>
        </a:p>
      </dgm:t>
    </dgm:pt>
    <dgm:pt modelId="{6CF45A4D-9173-4AB4-B169-1BB80AB7F548}" type="sibTrans" cxnId="{D079509E-15D3-4CC9-9303-1F24AFA95508}">
      <dgm:prSet/>
      <dgm:spPr/>
      <dgm:t>
        <a:bodyPr/>
        <a:lstStyle/>
        <a:p>
          <a:endParaRPr lang="en-US"/>
        </a:p>
      </dgm:t>
    </dgm:pt>
    <dgm:pt modelId="{68ACE800-432F-4636-BE50-2D30CAB6D8A2}">
      <dgm:prSet/>
      <dgm:spPr/>
      <dgm:t>
        <a:bodyPr/>
        <a:lstStyle/>
        <a:p>
          <a:r>
            <a:rPr lang="en-US"/>
            <a:t>Rapid heartbeat</a:t>
          </a:r>
        </a:p>
      </dgm:t>
    </dgm:pt>
    <dgm:pt modelId="{28689891-6193-43E0-A447-F49EE85969B9}" type="parTrans" cxnId="{70C06E70-D74D-40D2-BEE6-DE89046A4BFE}">
      <dgm:prSet/>
      <dgm:spPr/>
      <dgm:t>
        <a:bodyPr/>
        <a:lstStyle/>
        <a:p>
          <a:endParaRPr lang="en-US"/>
        </a:p>
      </dgm:t>
    </dgm:pt>
    <dgm:pt modelId="{1CFB1321-B274-4E35-9E1F-BACA86BDD5C7}" type="sibTrans" cxnId="{70C06E70-D74D-40D2-BEE6-DE89046A4BFE}">
      <dgm:prSet/>
      <dgm:spPr/>
      <dgm:t>
        <a:bodyPr/>
        <a:lstStyle/>
        <a:p>
          <a:endParaRPr lang="en-US"/>
        </a:p>
      </dgm:t>
    </dgm:pt>
    <dgm:pt modelId="{9C80DA7D-B4CF-463F-B735-32ED8794598C}">
      <dgm:prSet/>
      <dgm:spPr/>
      <dgm:t>
        <a:bodyPr/>
        <a:lstStyle/>
        <a:p>
          <a:r>
            <a:rPr lang="en-US"/>
            <a:t>Sweating and trembling</a:t>
          </a:r>
        </a:p>
      </dgm:t>
    </dgm:pt>
    <dgm:pt modelId="{11B08C94-2BE3-49A5-B5F1-73CBD58D216E}" type="parTrans" cxnId="{9E478F3F-4EF3-457A-A534-35AC2E9742DC}">
      <dgm:prSet/>
      <dgm:spPr/>
      <dgm:t>
        <a:bodyPr/>
        <a:lstStyle/>
        <a:p>
          <a:endParaRPr lang="en-US"/>
        </a:p>
      </dgm:t>
    </dgm:pt>
    <dgm:pt modelId="{C8408CFE-2C22-410D-BF4F-DEA0916FD6C3}" type="sibTrans" cxnId="{9E478F3F-4EF3-457A-A534-35AC2E9742DC}">
      <dgm:prSet/>
      <dgm:spPr/>
      <dgm:t>
        <a:bodyPr/>
        <a:lstStyle/>
        <a:p>
          <a:endParaRPr lang="en-US"/>
        </a:p>
      </dgm:t>
    </dgm:pt>
    <dgm:pt modelId="{282B027E-F42B-4006-9071-86850B5A7244}">
      <dgm:prSet/>
      <dgm:spPr/>
      <dgm:t>
        <a:bodyPr/>
        <a:lstStyle/>
        <a:p>
          <a:r>
            <a:rPr lang="en-US"/>
            <a:t>Dizziness</a:t>
          </a:r>
        </a:p>
      </dgm:t>
    </dgm:pt>
    <dgm:pt modelId="{52C58E93-64DA-451D-92D2-B46E09D1744A}" type="parTrans" cxnId="{50D9C1AC-75E4-4172-9E08-AC9265D5492B}">
      <dgm:prSet/>
      <dgm:spPr/>
      <dgm:t>
        <a:bodyPr/>
        <a:lstStyle/>
        <a:p>
          <a:endParaRPr lang="en-US"/>
        </a:p>
      </dgm:t>
    </dgm:pt>
    <dgm:pt modelId="{899EB3E2-51A5-411C-8682-A1941087F3F5}" type="sibTrans" cxnId="{50D9C1AC-75E4-4172-9E08-AC9265D5492B}">
      <dgm:prSet/>
      <dgm:spPr/>
      <dgm:t>
        <a:bodyPr/>
        <a:lstStyle/>
        <a:p>
          <a:endParaRPr lang="en-US"/>
        </a:p>
      </dgm:t>
    </dgm:pt>
    <dgm:pt modelId="{82956D95-0819-4C79-A9D7-44FC5DDB73C1}">
      <dgm:prSet/>
      <dgm:spPr/>
      <dgm:t>
        <a:bodyPr/>
        <a:lstStyle/>
        <a:p>
          <a:r>
            <a:rPr lang="en-US"/>
            <a:t>Upset stomach</a:t>
          </a:r>
        </a:p>
      </dgm:t>
    </dgm:pt>
    <dgm:pt modelId="{5ABFC70F-7773-400F-BA80-7DF85FCD1E07}" type="parTrans" cxnId="{6A2A1C3E-F9E6-4C50-B3C4-F26FD8D5D1E5}">
      <dgm:prSet/>
      <dgm:spPr/>
      <dgm:t>
        <a:bodyPr/>
        <a:lstStyle/>
        <a:p>
          <a:endParaRPr lang="en-US"/>
        </a:p>
      </dgm:t>
    </dgm:pt>
    <dgm:pt modelId="{A71A722D-B757-472C-805D-3FDF73E34442}" type="sibTrans" cxnId="{6A2A1C3E-F9E6-4C50-B3C4-F26FD8D5D1E5}">
      <dgm:prSet/>
      <dgm:spPr/>
      <dgm:t>
        <a:bodyPr/>
        <a:lstStyle/>
        <a:p>
          <a:endParaRPr lang="en-US"/>
        </a:p>
      </dgm:t>
    </dgm:pt>
    <dgm:pt modelId="{783BFC47-1FA8-4E65-B83B-CB2F95C01FA9}">
      <dgm:prSet/>
      <dgm:spPr/>
      <dgm:t>
        <a:bodyPr/>
        <a:lstStyle/>
        <a:p>
          <a:r>
            <a:rPr lang="en-US"/>
            <a:t>Difficulty breathing</a:t>
          </a:r>
        </a:p>
      </dgm:t>
    </dgm:pt>
    <dgm:pt modelId="{F67B7C99-004D-4877-8D16-D04CC8FDC373}" type="parTrans" cxnId="{617F6021-D740-48C0-8DFF-60BA4A70D851}">
      <dgm:prSet/>
      <dgm:spPr/>
      <dgm:t>
        <a:bodyPr/>
        <a:lstStyle/>
        <a:p>
          <a:endParaRPr lang="en-US"/>
        </a:p>
      </dgm:t>
    </dgm:pt>
    <dgm:pt modelId="{AE348A59-7B80-4915-9A3E-F79F9B61FE80}" type="sibTrans" cxnId="{617F6021-D740-48C0-8DFF-60BA4A70D851}">
      <dgm:prSet/>
      <dgm:spPr/>
      <dgm:t>
        <a:bodyPr/>
        <a:lstStyle/>
        <a:p>
          <a:endParaRPr lang="en-US"/>
        </a:p>
      </dgm:t>
    </dgm:pt>
    <dgm:pt modelId="{A91F9C93-6D23-4E5D-A62B-F97CB6E2AA67}">
      <dgm:prSet/>
      <dgm:spPr/>
      <dgm:t>
        <a:bodyPr/>
        <a:lstStyle/>
        <a:p>
          <a:r>
            <a:rPr lang="en-US"/>
            <a:t>Chest pain</a:t>
          </a:r>
        </a:p>
      </dgm:t>
    </dgm:pt>
    <dgm:pt modelId="{E5190BD6-0C1B-4924-B9E3-D560C7A643B5}" type="parTrans" cxnId="{FC389BDF-062E-414A-A204-1683804197A7}">
      <dgm:prSet/>
      <dgm:spPr/>
      <dgm:t>
        <a:bodyPr/>
        <a:lstStyle/>
        <a:p>
          <a:endParaRPr lang="en-US"/>
        </a:p>
      </dgm:t>
    </dgm:pt>
    <dgm:pt modelId="{27255620-4E73-48F0-A50A-FB3FA0C7C4E5}" type="sibTrans" cxnId="{FC389BDF-062E-414A-A204-1683804197A7}">
      <dgm:prSet/>
      <dgm:spPr/>
      <dgm:t>
        <a:bodyPr/>
        <a:lstStyle/>
        <a:p>
          <a:endParaRPr lang="en-US"/>
        </a:p>
      </dgm:t>
    </dgm:pt>
    <dgm:pt modelId="{C909D063-7104-4B14-9C48-979974B9F080}">
      <dgm:prSet/>
      <dgm:spPr/>
      <dgm:t>
        <a:bodyPr/>
        <a:lstStyle/>
        <a:p>
          <a:r>
            <a:rPr lang="en-US"/>
            <a:t>Feeling like they’re dying </a:t>
          </a:r>
        </a:p>
      </dgm:t>
    </dgm:pt>
    <dgm:pt modelId="{30572059-142D-42A1-8E2A-F8A0C676D233}" type="parTrans" cxnId="{5C05D89A-BCF3-4F58-B2DC-3233DC337C48}">
      <dgm:prSet/>
      <dgm:spPr/>
      <dgm:t>
        <a:bodyPr/>
        <a:lstStyle/>
        <a:p>
          <a:endParaRPr lang="en-US"/>
        </a:p>
      </dgm:t>
    </dgm:pt>
    <dgm:pt modelId="{93BC192B-8688-4045-8B6F-1A5A1C3E22A4}" type="sibTrans" cxnId="{5C05D89A-BCF3-4F58-B2DC-3233DC337C48}">
      <dgm:prSet/>
      <dgm:spPr/>
      <dgm:t>
        <a:bodyPr/>
        <a:lstStyle/>
        <a:p>
          <a:endParaRPr lang="en-US"/>
        </a:p>
      </dgm:t>
    </dgm:pt>
    <dgm:pt modelId="{C5F85E12-F35D-420D-ADDE-921F13C3C8AF}">
      <dgm:prSet/>
      <dgm:spPr/>
      <dgm:t>
        <a:bodyPr/>
        <a:lstStyle/>
        <a:p>
          <a:r>
            <a:rPr lang="en-US"/>
            <a:t>Feeling like they’re “going crazy”</a:t>
          </a:r>
        </a:p>
      </dgm:t>
    </dgm:pt>
    <dgm:pt modelId="{17217DF6-7681-44CE-B852-F1EB38C9D2D5}" type="parTrans" cxnId="{6EBC91BE-EFE2-4B3C-BFE6-0560766BF0DA}">
      <dgm:prSet/>
      <dgm:spPr/>
      <dgm:t>
        <a:bodyPr/>
        <a:lstStyle/>
        <a:p>
          <a:endParaRPr lang="en-US"/>
        </a:p>
      </dgm:t>
    </dgm:pt>
    <dgm:pt modelId="{F2C09B7E-45F3-4796-979D-E00DB1091767}" type="sibTrans" cxnId="{6EBC91BE-EFE2-4B3C-BFE6-0560766BF0DA}">
      <dgm:prSet/>
      <dgm:spPr/>
      <dgm:t>
        <a:bodyPr/>
        <a:lstStyle/>
        <a:p>
          <a:endParaRPr lang="en-US"/>
        </a:p>
      </dgm:t>
    </dgm:pt>
    <dgm:pt modelId="{A23812BB-86ED-44F4-ADA5-8B40005FFAC0}">
      <dgm:prSet/>
      <dgm:spPr/>
      <dgm:t>
        <a:bodyPr/>
        <a:lstStyle/>
        <a:p>
          <a:r>
            <a:rPr lang="en-US"/>
            <a:t>Numbness or tingling in arms and legs</a:t>
          </a:r>
        </a:p>
      </dgm:t>
    </dgm:pt>
    <dgm:pt modelId="{EF414684-F94D-4C03-B90E-27F04F231EDA}" type="parTrans" cxnId="{A4304ADC-AF87-496F-A6F7-2DB44BB35808}">
      <dgm:prSet/>
      <dgm:spPr/>
      <dgm:t>
        <a:bodyPr/>
        <a:lstStyle/>
        <a:p>
          <a:endParaRPr lang="en-US"/>
        </a:p>
      </dgm:t>
    </dgm:pt>
    <dgm:pt modelId="{30D46C94-F515-4401-BF73-99C298A62063}" type="sibTrans" cxnId="{A4304ADC-AF87-496F-A6F7-2DB44BB35808}">
      <dgm:prSet/>
      <dgm:spPr/>
      <dgm:t>
        <a:bodyPr/>
        <a:lstStyle/>
        <a:p>
          <a:endParaRPr lang="en-US"/>
        </a:p>
      </dgm:t>
    </dgm:pt>
    <dgm:pt modelId="{EB4131D1-286A-4DDE-93DF-6DFB24D335DC}">
      <dgm:prSet/>
      <dgm:spPr/>
      <dgm:t>
        <a:bodyPr/>
        <a:lstStyle/>
        <a:p>
          <a:r>
            <a:rPr lang="en-US"/>
            <a:t>Derealization</a:t>
          </a:r>
        </a:p>
      </dgm:t>
    </dgm:pt>
    <dgm:pt modelId="{99FAC4E0-8B53-4AC6-B81D-097EC8B02973}" type="parTrans" cxnId="{E84FF07B-0977-4214-9738-599A382B8D6F}">
      <dgm:prSet/>
      <dgm:spPr/>
      <dgm:t>
        <a:bodyPr/>
        <a:lstStyle/>
        <a:p>
          <a:endParaRPr lang="en-US"/>
        </a:p>
      </dgm:t>
    </dgm:pt>
    <dgm:pt modelId="{3118BC20-D3AB-4ADD-BBC0-EE4A3E5ED9D9}" type="sibTrans" cxnId="{E84FF07B-0977-4214-9738-599A382B8D6F}">
      <dgm:prSet/>
      <dgm:spPr/>
      <dgm:t>
        <a:bodyPr/>
        <a:lstStyle/>
        <a:p>
          <a:endParaRPr lang="en-US"/>
        </a:p>
      </dgm:t>
    </dgm:pt>
    <dgm:pt modelId="{2283A485-CF37-40B7-8624-AF78EBC8345C}" type="pres">
      <dgm:prSet presAssocID="{48938B25-841B-4416-9557-9A9AB3C3745E}" presName="linear" presStyleCnt="0">
        <dgm:presLayoutVars>
          <dgm:animLvl val="lvl"/>
          <dgm:resizeHandles val="exact"/>
        </dgm:presLayoutVars>
      </dgm:prSet>
      <dgm:spPr/>
    </dgm:pt>
    <dgm:pt modelId="{988EC38A-6D14-4BD8-A3E7-A361BFCA4F56}" type="pres">
      <dgm:prSet presAssocID="{2DA7FFAE-02C3-4830-B14C-258D97B11302}" presName="parentText" presStyleLbl="node1" presStyleIdx="0" presStyleCnt="11">
        <dgm:presLayoutVars>
          <dgm:chMax val="0"/>
          <dgm:bulletEnabled val="1"/>
        </dgm:presLayoutVars>
      </dgm:prSet>
      <dgm:spPr/>
    </dgm:pt>
    <dgm:pt modelId="{01E1B8F0-387D-4033-AEA3-0DDA3B233A6C}" type="pres">
      <dgm:prSet presAssocID="{6CF45A4D-9173-4AB4-B169-1BB80AB7F548}" presName="spacer" presStyleCnt="0"/>
      <dgm:spPr/>
    </dgm:pt>
    <dgm:pt modelId="{7B86B2A3-F023-4576-ACCF-C28F6C7D1B8C}" type="pres">
      <dgm:prSet presAssocID="{68ACE800-432F-4636-BE50-2D30CAB6D8A2}" presName="parentText" presStyleLbl="node1" presStyleIdx="1" presStyleCnt="11">
        <dgm:presLayoutVars>
          <dgm:chMax val="0"/>
          <dgm:bulletEnabled val="1"/>
        </dgm:presLayoutVars>
      </dgm:prSet>
      <dgm:spPr/>
    </dgm:pt>
    <dgm:pt modelId="{14ACE679-322A-4097-A9AC-30A6E0874B4D}" type="pres">
      <dgm:prSet presAssocID="{1CFB1321-B274-4E35-9E1F-BACA86BDD5C7}" presName="spacer" presStyleCnt="0"/>
      <dgm:spPr/>
    </dgm:pt>
    <dgm:pt modelId="{9283444A-69C6-402A-8222-2B3CF68FEC61}" type="pres">
      <dgm:prSet presAssocID="{9C80DA7D-B4CF-463F-B735-32ED8794598C}" presName="parentText" presStyleLbl="node1" presStyleIdx="2" presStyleCnt="11">
        <dgm:presLayoutVars>
          <dgm:chMax val="0"/>
          <dgm:bulletEnabled val="1"/>
        </dgm:presLayoutVars>
      </dgm:prSet>
      <dgm:spPr/>
    </dgm:pt>
    <dgm:pt modelId="{2A0BDE39-8DBA-41EA-AF27-FDD8ACF62FBE}" type="pres">
      <dgm:prSet presAssocID="{C8408CFE-2C22-410D-BF4F-DEA0916FD6C3}" presName="spacer" presStyleCnt="0"/>
      <dgm:spPr/>
    </dgm:pt>
    <dgm:pt modelId="{AF0B6D1F-CFBF-4BB3-BE9B-2B28FECEAF79}" type="pres">
      <dgm:prSet presAssocID="{282B027E-F42B-4006-9071-86850B5A7244}" presName="parentText" presStyleLbl="node1" presStyleIdx="3" presStyleCnt="11">
        <dgm:presLayoutVars>
          <dgm:chMax val="0"/>
          <dgm:bulletEnabled val="1"/>
        </dgm:presLayoutVars>
      </dgm:prSet>
      <dgm:spPr/>
    </dgm:pt>
    <dgm:pt modelId="{35F23AB3-447A-4903-98FC-4080E0B79234}" type="pres">
      <dgm:prSet presAssocID="{899EB3E2-51A5-411C-8682-A1941087F3F5}" presName="spacer" presStyleCnt="0"/>
      <dgm:spPr/>
    </dgm:pt>
    <dgm:pt modelId="{112EFA50-DB6F-497A-9ED0-0F4C59D2D957}" type="pres">
      <dgm:prSet presAssocID="{82956D95-0819-4C79-A9D7-44FC5DDB73C1}" presName="parentText" presStyleLbl="node1" presStyleIdx="4" presStyleCnt="11">
        <dgm:presLayoutVars>
          <dgm:chMax val="0"/>
          <dgm:bulletEnabled val="1"/>
        </dgm:presLayoutVars>
      </dgm:prSet>
      <dgm:spPr/>
    </dgm:pt>
    <dgm:pt modelId="{04B79CF5-D5EB-4684-9E67-9B6AF825E10F}" type="pres">
      <dgm:prSet presAssocID="{A71A722D-B757-472C-805D-3FDF73E34442}" presName="spacer" presStyleCnt="0"/>
      <dgm:spPr/>
    </dgm:pt>
    <dgm:pt modelId="{D23F8100-474E-4636-A23B-142AC09BD0C1}" type="pres">
      <dgm:prSet presAssocID="{783BFC47-1FA8-4E65-B83B-CB2F95C01FA9}" presName="parentText" presStyleLbl="node1" presStyleIdx="5" presStyleCnt="11">
        <dgm:presLayoutVars>
          <dgm:chMax val="0"/>
          <dgm:bulletEnabled val="1"/>
        </dgm:presLayoutVars>
      </dgm:prSet>
      <dgm:spPr/>
    </dgm:pt>
    <dgm:pt modelId="{E5F5DE32-5F73-47C9-9623-525AAD7B9497}" type="pres">
      <dgm:prSet presAssocID="{AE348A59-7B80-4915-9A3E-F79F9B61FE80}" presName="spacer" presStyleCnt="0"/>
      <dgm:spPr/>
    </dgm:pt>
    <dgm:pt modelId="{82A8B682-DDFA-437F-8EFD-1766B2EA1623}" type="pres">
      <dgm:prSet presAssocID="{A91F9C93-6D23-4E5D-A62B-F97CB6E2AA67}" presName="parentText" presStyleLbl="node1" presStyleIdx="6" presStyleCnt="11">
        <dgm:presLayoutVars>
          <dgm:chMax val="0"/>
          <dgm:bulletEnabled val="1"/>
        </dgm:presLayoutVars>
      </dgm:prSet>
      <dgm:spPr/>
    </dgm:pt>
    <dgm:pt modelId="{1370A8E7-3B9C-4CA1-8883-18997CBFA222}" type="pres">
      <dgm:prSet presAssocID="{27255620-4E73-48F0-A50A-FB3FA0C7C4E5}" presName="spacer" presStyleCnt="0"/>
      <dgm:spPr/>
    </dgm:pt>
    <dgm:pt modelId="{A48D1E45-5AE4-4ECF-B3F1-D7DE8A16808E}" type="pres">
      <dgm:prSet presAssocID="{C909D063-7104-4B14-9C48-979974B9F080}" presName="parentText" presStyleLbl="node1" presStyleIdx="7" presStyleCnt="11">
        <dgm:presLayoutVars>
          <dgm:chMax val="0"/>
          <dgm:bulletEnabled val="1"/>
        </dgm:presLayoutVars>
      </dgm:prSet>
      <dgm:spPr/>
    </dgm:pt>
    <dgm:pt modelId="{E946F7CF-220A-48C1-A93B-A47F48DBE604}" type="pres">
      <dgm:prSet presAssocID="{93BC192B-8688-4045-8B6F-1A5A1C3E22A4}" presName="spacer" presStyleCnt="0"/>
      <dgm:spPr/>
    </dgm:pt>
    <dgm:pt modelId="{2F3BA112-7F30-4A9E-9710-2B9D810CC10E}" type="pres">
      <dgm:prSet presAssocID="{C5F85E12-F35D-420D-ADDE-921F13C3C8AF}" presName="parentText" presStyleLbl="node1" presStyleIdx="8" presStyleCnt="11">
        <dgm:presLayoutVars>
          <dgm:chMax val="0"/>
          <dgm:bulletEnabled val="1"/>
        </dgm:presLayoutVars>
      </dgm:prSet>
      <dgm:spPr/>
    </dgm:pt>
    <dgm:pt modelId="{31171D76-9477-4955-A63B-1604D1C2A06D}" type="pres">
      <dgm:prSet presAssocID="{F2C09B7E-45F3-4796-979D-E00DB1091767}" presName="spacer" presStyleCnt="0"/>
      <dgm:spPr/>
    </dgm:pt>
    <dgm:pt modelId="{211594FA-AC74-4590-9AD3-6CD0D7CA3379}" type="pres">
      <dgm:prSet presAssocID="{A23812BB-86ED-44F4-ADA5-8B40005FFAC0}" presName="parentText" presStyleLbl="node1" presStyleIdx="9" presStyleCnt="11">
        <dgm:presLayoutVars>
          <dgm:chMax val="0"/>
          <dgm:bulletEnabled val="1"/>
        </dgm:presLayoutVars>
      </dgm:prSet>
      <dgm:spPr/>
    </dgm:pt>
    <dgm:pt modelId="{8231EE9F-F6E9-4757-9353-3FF3DE11226D}" type="pres">
      <dgm:prSet presAssocID="{30D46C94-F515-4401-BF73-99C298A62063}" presName="spacer" presStyleCnt="0"/>
      <dgm:spPr/>
    </dgm:pt>
    <dgm:pt modelId="{E5436F08-51E2-4865-AA3B-06091EF45466}" type="pres">
      <dgm:prSet presAssocID="{EB4131D1-286A-4DDE-93DF-6DFB24D335DC}" presName="parentText" presStyleLbl="node1" presStyleIdx="10" presStyleCnt="11">
        <dgm:presLayoutVars>
          <dgm:chMax val="0"/>
          <dgm:bulletEnabled val="1"/>
        </dgm:presLayoutVars>
      </dgm:prSet>
      <dgm:spPr/>
    </dgm:pt>
  </dgm:ptLst>
  <dgm:cxnLst>
    <dgm:cxn modelId="{92575203-6C13-499D-A626-35A001362FF4}" type="presOf" srcId="{282B027E-F42B-4006-9071-86850B5A7244}" destId="{AF0B6D1F-CFBF-4BB3-BE9B-2B28FECEAF79}" srcOrd="0" destOrd="0" presId="urn:microsoft.com/office/officeart/2005/8/layout/vList2"/>
    <dgm:cxn modelId="{617F6021-D740-48C0-8DFF-60BA4A70D851}" srcId="{48938B25-841B-4416-9557-9A9AB3C3745E}" destId="{783BFC47-1FA8-4E65-B83B-CB2F95C01FA9}" srcOrd="5" destOrd="0" parTransId="{F67B7C99-004D-4877-8D16-D04CC8FDC373}" sibTransId="{AE348A59-7B80-4915-9A3E-F79F9B61FE80}"/>
    <dgm:cxn modelId="{A2E7892C-4CFC-4E89-9E01-E18CFAA39423}" type="presOf" srcId="{9C80DA7D-B4CF-463F-B735-32ED8794598C}" destId="{9283444A-69C6-402A-8222-2B3CF68FEC61}" srcOrd="0" destOrd="0" presId="urn:microsoft.com/office/officeart/2005/8/layout/vList2"/>
    <dgm:cxn modelId="{6A2A1C3E-F9E6-4C50-B3C4-F26FD8D5D1E5}" srcId="{48938B25-841B-4416-9557-9A9AB3C3745E}" destId="{82956D95-0819-4C79-A9D7-44FC5DDB73C1}" srcOrd="4" destOrd="0" parTransId="{5ABFC70F-7773-400F-BA80-7DF85FCD1E07}" sibTransId="{A71A722D-B757-472C-805D-3FDF73E34442}"/>
    <dgm:cxn modelId="{9E478F3F-4EF3-457A-A534-35AC2E9742DC}" srcId="{48938B25-841B-4416-9557-9A9AB3C3745E}" destId="{9C80DA7D-B4CF-463F-B735-32ED8794598C}" srcOrd="2" destOrd="0" parTransId="{11B08C94-2BE3-49A5-B5F1-73CBD58D216E}" sibTransId="{C8408CFE-2C22-410D-BF4F-DEA0916FD6C3}"/>
    <dgm:cxn modelId="{F2190964-0339-4BF7-AFEB-FB1086F28ABC}" type="presOf" srcId="{48938B25-841B-4416-9557-9A9AB3C3745E}" destId="{2283A485-CF37-40B7-8624-AF78EBC8345C}" srcOrd="0" destOrd="0" presId="urn:microsoft.com/office/officeart/2005/8/layout/vList2"/>
    <dgm:cxn modelId="{70C06E70-D74D-40D2-BEE6-DE89046A4BFE}" srcId="{48938B25-841B-4416-9557-9A9AB3C3745E}" destId="{68ACE800-432F-4636-BE50-2D30CAB6D8A2}" srcOrd="1" destOrd="0" parTransId="{28689891-6193-43E0-A447-F49EE85969B9}" sibTransId="{1CFB1321-B274-4E35-9E1F-BACA86BDD5C7}"/>
    <dgm:cxn modelId="{B19C1752-CCA2-4C4B-B4D5-167369D83D9B}" type="presOf" srcId="{EB4131D1-286A-4DDE-93DF-6DFB24D335DC}" destId="{E5436F08-51E2-4865-AA3B-06091EF45466}" srcOrd="0" destOrd="0" presId="urn:microsoft.com/office/officeart/2005/8/layout/vList2"/>
    <dgm:cxn modelId="{49C51D7B-6975-4E09-8BAD-397AB1145A84}" type="presOf" srcId="{82956D95-0819-4C79-A9D7-44FC5DDB73C1}" destId="{112EFA50-DB6F-497A-9ED0-0F4C59D2D957}" srcOrd="0" destOrd="0" presId="urn:microsoft.com/office/officeart/2005/8/layout/vList2"/>
    <dgm:cxn modelId="{E84FF07B-0977-4214-9738-599A382B8D6F}" srcId="{48938B25-841B-4416-9557-9A9AB3C3745E}" destId="{EB4131D1-286A-4DDE-93DF-6DFB24D335DC}" srcOrd="10" destOrd="0" parTransId="{99FAC4E0-8B53-4AC6-B81D-097EC8B02973}" sibTransId="{3118BC20-D3AB-4ADD-BBC0-EE4A3E5ED9D9}"/>
    <dgm:cxn modelId="{5C05D89A-BCF3-4F58-B2DC-3233DC337C48}" srcId="{48938B25-841B-4416-9557-9A9AB3C3745E}" destId="{C909D063-7104-4B14-9C48-979974B9F080}" srcOrd="7" destOrd="0" parTransId="{30572059-142D-42A1-8E2A-F8A0C676D233}" sibTransId="{93BC192B-8688-4045-8B6F-1A5A1C3E22A4}"/>
    <dgm:cxn modelId="{6C4EE79D-CEC1-431F-B1FE-908712B8B30C}" type="presOf" srcId="{C5F85E12-F35D-420D-ADDE-921F13C3C8AF}" destId="{2F3BA112-7F30-4A9E-9710-2B9D810CC10E}" srcOrd="0" destOrd="0" presId="urn:microsoft.com/office/officeart/2005/8/layout/vList2"/>
    <dgm:cxn modelId="{D079509E-15D3-4CC9-9303-1F24AFA95508}" srcId="{48938B25-841B-4416-9557-9A9AB3C3745E}" destId="{2DA7FFAE-02C3-4830-B14C-258D97B11302}" srcOrd="0" destOrd="0" parTransId="{4E06EAD1-19FB-438D-B861-128A57C73751}" sibTransId="{6CF45A4D-9173-4AB4-B169-1BB80AB7F548}"/>
    <dgm:cxn modelId="{19EBE8A2-7D5E-4F49-9A5D-5F63BFF02A52}" type="presOf" srcId="{783BFC47-1FA8-4E65-B83B-CB2F95C01FA9}" destId="{D23F8100-474E-4636-A23B-142AC09BD0C1}" srcOrd="0" destOrd="0" presId="urn:microsoft.com/office/officeart/2005/8/layout/vList2"/>
    <dgm:cxn modelId="{7892CFA6-5892-465A-A165-4976F113AE6E}" type="presOf" srcId="{2DA7FFAE-02C3-4830-B14C-258D97B11302}" destId="{988EC38A-6D14-4BD8-A3E7-A361BFCA4F56}" srcOrd="0" destOrd="0" presId="urn:microsoft.com/office/officeart/2005/8/layout/vList2"/>
    <dgm:cxn modelId="{50D9C1AC-75E4-4172-9E08-AC9265D5492B}" srcId="{48938B25-841B-4416-9557-9A9AB3C3745E}" destId="{282B027E-F42B-4006-9071-86850B5A7244}" srcOrd="3" destOrd="0" parTransId="{52C58E93-64DA-451D-92D2-B46E09D1744A}" sibTransId="{899EB3E2-51A5-411C-8682-A1941087F3F5}"/>
    <dgm:cxn modelId="{6EBC91BE-EFE2-4B3C-BFE6-0560766BF0DA}" srcId="{48938B25-841B-4416-9557-9A9AB3C3745E}" destId="{C5F85E12-F35D-420D-ADDE-921F13C3C8AF}" srcOrd="8" destOrd="0" parTransId="{17217DF6-7681-44CE-B852-F1EB38C9D2D5}" sibTransId="{F2C09B7E-45F3-4796-979D-E00DB1091767}"/>
    <dgm:cxn modelId="{0AEB4FC8-19FA-4669-9A28-79D98F73E104}" type="presOf" srcId="{68ACE800-432F-4636-BE50-2D30CAB6D8A2}" destId="{7B86B2A3-F023-4576-ACCF-C28F6C7D1B8C}" srcOrd="0" destOrd="0" presId="urn:microsoft.com/office/officeart/2005/8/layout/vList2"/>
    <dgm:cxn modelId="{2F5308CF-8716-426D-8396-A211A65F6F9C}" type="presOf" srcId="{A91F9C93-6D23-4E5D-A62B-F97CB6E2AA67}" destId="{82A8B682-DDFA-437F-8EFD-1766B2EA1623}" srcOrd="0" destOrd="0" presId="urn:microsoft.com/office/officeart/2005/8/layout/vList2"/>
    <dgm:cxn modelId="{7E0654D4-1E78-4C7E-81C5-DAEBC91D26D0}" type="presOf" srcId="{C909D063-7104-4B14-9C48-979974B9F080}" destId="{A48D1E45-5AE4-4ECF-B3F1-D7DE8A16808E}" srcOrd="0" destOrd="0" presId="urn:microsoft.com/office/officeart/2005/8/layout/vList2"/>
    <dgm:cxn modelId="{A4304ADC-AF87-496F-A6F7-2DB44BB35808}" srcId="{48938B25-841B-4416-9557-9A9AB3C3745E}" destId="{A23812BB-86ED-44F4-ADA5-8B40005FFAC0}" srcOrd="9" destOrd="0" parTransId="{EF414684-F94D-4C03-B90E-27F04F231EDA}" sibTransId="{30D46C94-F515-4401-BF73-99C298A62063}"/>
    <dgm:cxn modelId="{FC389BDF-062E-414A-A204-1683804197A7}" srcId="{48938B25-841B-4416-9557-9A9AB3C3745E}" destId="{A91F9C93-6D23-4E5D-A62B-F97CB6E2AA67}" srcOrd="6" destOrd="0" parTransId="{E5190BD6-0C1B-4924-B9E3-D560C7A643B5}" sibTransId="{27255620-4E73-48F0-A50A-FB3FA0C7C4E5}"/>
    <dgm:cxn modelId="{D848F8FA-A17F-4D11-86EB-7AD5F9FF5262}" type="presOf" srcId="{A23812BB-86ED-44F4-ADA5-8B40005FFAC0}" destId="{211594FA-AC74-4590-9AD3-6CD0D7CA3379}" srcOrd="0" destOrd="0" presId="urn:microsoft.com/office/officeart/2005/8/layout/vList2"/>
    <dgm:cxn modelId="{C0DAB141-FFE5-4E4C-93F5-1F5F805BEE6E}" type="presParOf" srcId="{2283A485-CF37-40B7-8624-AF78EBC8345C}" destId="{988EC38A-6D14-4BD8-A3E7-A361BFCA4F56}" srcOrd="0" destOrd="0" presId="urn:microsoft.com/office/officeart/2005/8/layout/vList2"/>
    <dgm:cxn modelId="{D3CB6033-D9BA-43CC-9351-81E4042F0182}" type="presParOf" srcId="{2283A485-CF37-40B7-8624-AF78EBC8345C}" destId="{01E1B8F0-387D-4033-AEA3-0DDA3B233A6C}" srcOrd="1" destOrd="0" presId="urn:microsoft.com/office/officeart/2005/8/layout/vList2"/>
    <dgm:cxn modelId="{6305C930-4C1F-4759-B536-0446BCBF93DA}" type="presParOf" srcId="{2283A485-CF37-40B7-8624-AF78EBC8345C}" destId="{7B86B2A3-F023-4576-ACCF-C28F6C7D1B8C}" srcOrd="2" destOrd="0" presId="urn:microsoft.com/office/officeart/2005/8/layout/vList2"/>
    <dgm:cxn modelId="{05AAF91D-D84A-45DE-BF20-6A1B581C1B90}" type="presParOf" srcId="{2283A485-CF37-40B7-8624-AF78EBC8345C}" destId="{14ACE679-322A-4097-A9AC-30A6E0874B4D}" srcOrd="3" destOrd="0" presId="urn:microsoft.com/office/officeart/2005/8/layout/vList2"/>
    <dgm:cxn modelId="{3D7128E3-158B-41A1-B4DD-53D0579F94C5}" type="presParOf" srcId="{2283A485-CF37-40B7-8624-AF78EBC8345C}" destId="{9283444A-69C6-402A-8222-2B3CF68FEC61}" srcOrd="4" destOrd="0" presId="urn:microsoft.com/office/officeart/2005/8/layout/vList2"/>
    <dgm:cxn modelId="{40F22A32-A9EF-4879-8237-12BE73B43822}" type="presParOf" srcId="{2283A485-CF37-40B7-8624-AF78EBC8345C}" destId="{2A0BDE39-8DBA-41EA-AF27-FDD8ACF62FBE}" srcOrd="5" destOrd="0" presId="urn:microsoft.com/office/officeart/2005/8/layout/vList2"/>
    <dgm:cxn modelId="{8D113FD4-E5CA-41BF-96FD-FA7D225B03EC}" type="presParOf" srcId="{2283A485-CF37-40B7-8624-AF78EBC8345C}" destId="{AF0B6D1F-CFBF-4BB3-BE9B-2B28FECEAF79}" srcOrd="6" destOrd="0" presId="urn:microsoft.com/office/officeart/2005/8/layout/vList2"/>
    <dgm:cxn modelId="{78412794-5191-4D08-B9B6-D53EE045E68C}" type="presParOf" srcId="{2283A485-CF37-40B7-8624-AF78EBC8345C}" destId="{35F23AB3-447A-4903-98FC-4080E0B79234}" srcOrd="7" destOrd="0" presId="urn:microsoft.com/office/officeart/2005/8/layout/vList2"/>
    <dgm:cxn modelId="{B69995BF-3596-433C-A20E-7146AC2B4E82}" type="presParOf" srcId="{2283A485-CF37-40B7-8624-AF78EBC8345C}" destId="{112EFA50-DB6F-497A-9ED0-0F4C59D2D957}" srcOrd="8" destOrd="0" presId="urn:microsoft.com/office/officeart/2005/8/layout/vList2"/>
    <dgm:cxn modelId="{49E7405F-DB85-4D98-9BCE-7033FF23F4EB}" type="presParOf" srcId="{2283A485-CF37-40B7-8624-AF78EBC8345C}" destId="{04B79CF5-D5EB-4684-9E67-9B6AF825E10F}" srcOrd="9" destOrd="0" presId="urn:microsoft.com/office/officeart/2005/8/layout/vList2"/>
    <dgm:cxn modelId="{377613B4-83BB-4B70-B01C-11A88B5630AB}" type="presParOf" srcId="{2283A485-CF37-40B7-8624-AF78EBC8345C}" destId="{D23F8100-474E-4636-A23B-142AC09BD0C1}" srcOrd="10" destOrd="0" presId="urn:microsoft.com/office/officeart/2005/8/layout/vList2"/>
    <dgm:cxn modelId="{9E04D7E4-6D11-40F3-A57D-D5688BBC5D9B}" type="presParOf" srcId="{2283A485-CF37-40B7-8624-AF78EBC8345C}" destId="{E5F5DE32-5F73-47C9-9623-525AAD7B9497}" srcOrd="11" destOrd="0" presId="urn:microsoft.com/office/officeart/2005/8/layout/vList2"/>
    <dgm:cxn modelId="{B1846550-F421-471F-A5B6-D3975B1ECF08}" type="presParOf" srcId="{2283A485-CF37-40B7-8624-AF78EBC8345C}" destId="{82A8B682-DDFA-437F-8EFD-1766B2EA1623}" srcOrd="12" destOrd="0" presId="urn:microsoft.com/office/officeart/2005/8/layout/vList2"/>
    <dgm:cxn modelId="{52F70923-F4F5-4EC7-9200-36957646BCE2}" type="presParOf" srcId="{2283A485-CF37-40B7-8624-AF78EBC8345C}" destId="{1370A8E7-3B9C-4CA1-8883-18997CBFA222}" srcOrd="13" destOrd="0" presId="urn:microsoft.com/office/officeart/2005/8/layout/vList2"/>
    <dgm:cxn modelId="{A460E819-ECEB-44B3-BF82-75092615E6D5}" type="presParOf" srcId="{2283A485-CF37-40B7-8624-AF78EBC8345C}" destId="{A48D1E45-5AE4-4ECF-B3F1-D7DE8A16808E}" srcOrd="14" destOrd="0" presId="urn:microsoft.com/office/officeart/2005/8/layout/vList2"/>
    <dgm:cxn modelId="{9025D8B3-E668-4817-9A00-04AA2D019D26}" type="presParOf" srcId="{2283A485-CF37-40B7-8624-AF78EBC8345C}" destId="{E946F7CF-220A-48C1-A93B-A47F48DBE604}" srcOrd="15" destOrd="0" presId="urn:microsoft.com/office/officeart/2005/8/layout/vList2"/>
    <dgm:cxn modelId="{565C717A-D648-4976-A90C-0D50217B24ED}" type="presParOf" srcId="{2283A485-CF37-40B7-8624-AF78EBC8345C}" destId="{2F3BA112-7F30-4A9E-9710-2B9D810CC10E}" srcOrd="16" destOrd="0" presId="urn:microsoft.com/office/officeart/2005/8/layout/vList2"/>
    <dgm:cxn modelId="{D93BCFD3-92FF-4557-8AB9-C9F4FF882D05}" type="presParOf" srcId="{2283A485-CF37-40B7-8624-AF78EBC8345C}" destId="{31171D76-9477-4955-A63B-1604D1C2A06D}" srcOrd="17" destOrd="0" presId="urn:microsoft.com/office/officeart/2005/8/layout/vList2"/>
    <dgm:cxn modelId="{341412D6-A739-4F2C-9794-ABF3494D261A}" type="presParOf" srcId="{2283A485-CF37-40B7-8624-AF78EBC8345C}" destId="{211594FA-AC74-4590-9AD3-6CD0D7CA3379}" srcOrd="18" destOrd="0" presId="urn:microsoft.com/office/officeart/2005/8/layout/vList2"/>
    <dgm:cxn modelId="{BB29F8EB-5690-4A05-98C1-670958F7D6FC}" type="presParOf" srcId="{2283A485-CF37-40B7-8624-AF78EBC8345C}" destId="{8231EE9F-F6E9-4757-9353-3FF3DE11226D}" srcOrd="19" destOrd="0" presId="urn:microsoft.com/office/officeart/2005/8/layout/vList2"/>
    <dgm:cxn modelId="{ADADF90F-C9AA-4D5E-9BC9-255E04AA0111}" type="presParOf" srcId="{2283A485-CF37-40B7-8624-AF78EBC8345C}" destId="{E5436F08-51E2-4865-AA3B-06091EF45466}"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CB8290-2529-4A3B-BFB8-16AD1C1F5EAB}"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DB0B8B29-FBE8-4660-B323-B418805A2C85}">
      <dgm:prSet/>
      <dgm:spPr/>
      <dgm:t>
        <a:bodyPr/>
        <a:lstStyle/>
        <a:p>
          <a:r>
            <a:rPr lang="en-US"/>
            <a:t>Over scheduling</a:t>
          </a:r>
        </a:p>
      </dgm:t>
    </dgm:pt>
    <dgm:pt modelId="{DC1AF46D-F336-4AF7-8847-81B4EF63B5FB}" type="parTrans" cxnId="{29A2197D-C695-4D1B-B0E1-7CDD3799865E}">
      <dgm:prSet/>
      <dgm:spPr/>
      <dgm:t>
        <a:bodyPr/>
        <a:lstStyle/>
        <a:p>
          <a:endParaRPr lang="en-US"/>
        </a:p>
      </dgm:t>
    </dgm:pt>
    <dgm:pt modelId="{FA9C3761-1BCE-417F-944E-51ECCF94F68E}" type="sibTrans" cxnId="{29A2197D-C695-4D1B-B0E1-7CDD3799865E}">
      <dgm:prSet/>
      <dgm:spPr/>
      <dgm:t>
        <a:bodyPr/>
        <a:lstStyle/>
        <a:p>
          <a:endParaRPr lang="en-US"/>
        </a:p>
      </dgm:t>
    </dgm:pt>
    <dgm:pt modelId="{4BAF7170-CA99-45E1-B7CF-8FE7AC084FE9}">
      <dgm:prSet/>
      <dgm:spPr/>
      <dgm:t>
        <a:bodyPr/>
        <a:lstStyle/>
        <a:p>
          <a:r>
            <a:rPr lang="en-US"/>
            <a:t>School Pressure</a:t>
          </a:r>
        </a:p>
      </dgm:t>
    </dgm:pt>
    <dgm:pt modelId="{F0C71F54-3204-4629-B0C0-8B4DCA3595B1}" type="parTrans" cxnId="{E7858734-B7C5-4BF4-8464-EB9B4DE44ED8}">
      <dgm:prSet/>
      <dgm:spPr/>
      <dgm:t>
        <a:bodyPr/>
        <a:lstStyle/>
        <a:p>
          <a:endParaRPr lang="en-US"/>
        </a:p>
      </dgm:t>
    </dgm:pt>
    <dgm:pt modelId="{F3BB4F8C-0ABE-46E2-ABF7-7516B001DE64}" type="sibTrans" cxnId="{E7858734-B7C5-4BF4-8464-EB9B4DE44ED8}">
      <dgm:prSet/>
      <dgm:spPr/>
      <dgm:t>
        <a:bodyPr/>
        <a:lstStyle/>
        <a:p>
          <a:endParaRPr lang="en-US"/>
        </a:p>
      </dgm:t>
    </dgm:pt>
    <dgm:pt modelId="{3516306E-7A41-43B6-97CE-C90F6B8E1127}">
      <dgm:prSet/>
      <dgm:spPr/>
      <dgm:t>
        <a:bodyPr/>
        <a:lstStyle/>
        <a:p>
          <a:r>
            <a:rPr lang="en-US"/>
            <a:t>Too much Screen Time</a:t>
          </a:r>
        </a:p>
      </dgm:t>
    </dgm:pt>
    <dgm:pt modelId="{0F860F6A-DF25-4225-AFF0-322F11A19C36}" type="parTrans" cxnId="{9C796F07-E031-46CE-9DAD-38574872BBA7}">
      <dgm:prSet/>
      <dgm:spPr/>
      <dgm:t>
        <a:bodyPr/>
        <a:lstStyle/>
        <a:p>
          <a:endParaRPr lang="en-US"/>
        </a:p>
      </dgm:t>
    </dgm:pt>
    <dgm:pt modelId="{5B92DE9C-7226-4355-A4DC-D65F868C2831}" type="sibTrans" cxnId="{9C796F07-E031-46CE-9DAD-38574872BBA7}">
      <dgm:prSet/>
      <dgm:spPr/>
      <dgm:t>
        <a:bodyPr/>
        <a:lstStyle/>
        <a:p>
          <a:endParaRPr lang="en-US"/>
        </a:p>
      </dgm:t>
    </dgm:pt>
    <dgm:pt modelId="{928B8D5F-D6DD-4935-B6EE-126283F1EEEB}">
      <dgm:prSet/>
      <dgm:spPr/>
      <dgm:t>
        <a:bodyPr/>
        <a:lstStyle/>
        <a:p>
          <a:r>
            <a:rPr lang="en-US"/>
            <a:t>Living our lives through our children and teens</a:t>
          </a:r>
        </a:p>
      </dgm:t>
    </dgm:pt>
    <dgm:pt modelId="{22FDF35E-574D-4449-A2F9-07DCEFD083B4}" type="parTrans" cxnId="{8E6E7A0D-7212-48B6-8D63-716D28ECF109}">
      <dgm:prSet/>
      <dgm:spPr/>
      <dgm:t>
        <a:bodyPr/>
        <a:lstStyle/>
        <a:p>
          <a:endParaRPr lang="en-US"/>
        </a:p>
      </dgm:t>
    </dgm:pt>
    <dgm:pt modelId="{2BC49077-D894-4F24-8640-18667280934D}" type="sibTrans" cxnId="{8E6E7A0D-7212-48B6-8D63-716D28ECF109}">
      <dgm:prSet/>
      <dgm:spPr/>
      <dgm:t>
        <a:bodyPr/>
        <a:lstStyle/>
        <a:p>
          <a:endParaRPr lang="en-US"/>
        </a:p>
      </dgm:t>
    </dgm:pt>
    <dgm:pt modelId="{665D7374-31D9-46F1-ADAC-56FF8008286A}">
      <dgm:prSet/>
      <dgm:spPr/>
      <dgm:t>
        <a:bodyPr/>
        <a:lstStyle/>
        <a:p>
          <a:r>
            <a:rPr lang="en-US"/>
            <a:t>Over identifying with their successes and </a:t>
          </a:r>
          <a:r>
            <a:rPr lang="en-US" i="1"/>
            <a:t>perceived</a:t>
          </a:r>
          <a:r>
            <a:rPr lang="en-US"/>
            <a:t> Failures</a:t>
          </a:r>
        </a:p>
      </dgm:t>
    </dgm:pt>
    <dgm:pt modelId="{06B71F8D-166B-4386-A87A-CD4100F04288}" type="parTrans" cxnId="{0D65E161-F01B-4A55-BDBA-1D7D7216AB4C}">
      <dgm:prSet/>
      <dgm:spPr/>
      <dgm:t>
        <a:bodyPr/>
        <a:lstStyle/>
        <a:p>
          <a:endParaRPr lang="en-US"/>
        </a:p>
      </dgm:t>
    </dgm:pt>
    <dgm:pt modelId="{3D31F669-8B11-4F16-9690-5F7307842B75}" type="sibTrans" cxnId="{0D65E161-F01B-4A55-BDBA-1D7D7216AB4C}">
      <dgm:prSet/>
      <dgm:spPr/>
      <dgm:t>
        <a:bodyPr/>
        <a:lstStyle/>
        <a:p>
          <a:endParaRPr lang="en-US"/>
        </a:p>
      </dgm:t>
    </dgm:pt>
    <dgm:pt modelId="{4C54F92A-33A6-4D2B-AA77-70604AB144C5}">
      <dgm:prSet/>
      <dgm:spPr/>
      <dgm:t>
        <a:bodyPr/>
        <a:lstStyle/>
        <a:p>
          <a:r>
            <a:rPr lang="en-US"/>
            <a:t>Overexposure to media (traumatic material)</a:t>
          </a:r>
        </a:p>
      </dgm:t>
    </dgm:pt>
    <dgm:pt modelId="{83AE4D22-3514-4FFB-BA57-266B09475259}" type="parTrans" cxnId="{C0381DC8-A8F1-4334-9E05-2C1835ADEE26}">
      <dgm:prSet/>
      <dgm:spPr/>
      <dgm:t>
        <a:bodyPr/>
        <a:lstStyle/>
        <a:p>
          <a:endParaRPr lang="en-US"/>
        </a:p>
      </dgm:t>
    </dgm:pt>
    <dgm:pt modelId="{7626DAA9-6BA2-4E05-8350-857593D55E54}" type="sibTrans" cxnId="{C0381DC8-A8F1-4334-9E05-2C1835ADEE26}">
      <dgm:prSet/>
      <dgm:spPr/>
      <dgm:t>
        <a:bodyPr/>
        <a:lstStyle/>
        <a:p>
          <a:endParaRPr lang="en-US"/>
        </a:p>
      </dgm:t>
    </dgm:pt>
    <dgm:pt modelId="{5234EC30-04F5-4873-94A0-6F2307083561}">
      <dgm:prSet/>
      <dgm:spPr/>
      <dgm:t>
        <a:bodyPr/>
        <a:lstStyle/>
        <a:p>
          <a:r>
            <a:rPr lang="en-US"/>
            <a:t>Being a helicopter parent</a:t>
          </a:r>
        </a:p>
      </dgm:t>
    </dgm:pt>
    <dgm:pt modelId="{DD988499-732F-4155-B67D-B404998B8EDF}" type="parTrans" cxnId="{24C36200-AAD4-4EEF-A1A6-04C60D22A7B9}">
      <dgm:prSet/>
      <dgm:spPr/>
      <dgm:t>
        <a:bodyPr/>
        <a:lstStyle/>
        <a:p>
          <a:endParaRPr lang="en-US"/>
        </a:p>
      </dgm:t>
    </dgm:pt>
    <dgm:pt modelId="{D08B80FB-C10E-4379-9C82-B781DEB21E08}" type="sibTrans" cxnId="{24C36200-AAD4-4EEF-A1A6-04C60D22A7B9}">
      <dgm:prSet/>
      <dgm:spPr/>
      <dgm:t>
        <a:bodyPr/>
        <a:lstStyle/>
        <a:p>
          <a:endParaRPr lang="en-US"/>
        </a:p>
      </dgm:t>
    </dgm:pt>
    <dgm:pt modelId="{1061E989-8C55-43E2-9BAD-7DF68FA3B4DD}">
      <dgm:prSet/>
      <dgm:spPr/>
      <dgm:t>
        <a:bodyPr/>
        <a:lstStyle/>
        <a:p>
          <a:r>
            <a:rPr lang="en-US"/>
            <a:t>Trying to protect from suffering as a natural part of life</a:t>
          </a:r>
        </a:p>
      </dgm:t>
    </dgm:pt>
    <dgm:pt modelId="{54FFC91B-0401-464C-959F-8CAB85D4E685}" type="parTrans" cxnId="{41E85BAE-665F-4C92-BF69-2550AA95EB0F}">
      <dgm:prSet/>
      <dgm:spPr/>
      <dgm:t>
        <a:bodyPr/>
        <a:lstStyle/>
        <a:p>
          <a:endParaRPr lang="en-US"/>
        </a:p>
      </dgm:t>
    </dgm:pt>
    <dgm:pt modelId="{A6C4F68B-CD16-4BF0-B5B1-0DAC1ECA2F3A}" type="sibTrans" cxnId="{41E85BAE-665F-4C92-BF69-2550AA95EB0F}">
      <dgm:prSet/>
      <dgm:spPr/>
      <dgm:t>
        <a:bodyPr/>
        <a:lstStyle/>
        <a:p>
          <a:endParaRPr lang="en-US"/>
        </a:p>
      </dgm:t>
    </dgm:pt>
    <dgm:pt modelId="{201670EA-F0B1-4EB3-AFF0-8F290E8299F0}" type="pres">
      <dgm:prSet presAssocID="{89CB8290-2529-4A3B-BFB8-16AD1C1F5EAB}" presName="diagram" presStyleCnt="0">
        <dgm:presLayoutVars>
          <dgm:dir/>
          <dgm:resizeHandles val="exact"/>
        </dgm:presLayoutVars>
      </dgm:prSet>
      <dgm:spPr/>
    </dgm:pt>
    <dgm:pt modelId="{95FEE47E-EE8F-47B3-A965-CC5C0008E211}" type="pres">
      <dgm:prSet presAssocID="{DB0B8B29-FBE8-4660-B323-B418805A2C85}" presName="node" presStyleLbl="node1" presStyleIdx="0" presStyleCnt="8">
        <dgm:presLayoutVars>
          <dgm:bulletEnabled val="1"/>
        </dgm:presLayoutVars>
      </dgm:prSet>
      <dgm:spPr/>
    </dgm:pt>
    <dgm:pt modelId="{1D8584E1-9363-40D5-99B3-BB0D7966AFA4}" type="pres">
      <dgm:prSet presAssocID="{FA9C3761-1BCE-417F-944E-51ECCF94F68E}" presName="sibTrans" presStyleCnt="0"/>
      <dgm:spPr/>
    </dgm:pt>
    <dgm:pt modelId="{FCED7B9D-88FB-4A6C-9B0A-506B2D6E9741}" type="pres">
      <dgm:prSet presAssocID="{4BAF7170-CA99-45E1-B7CF-8FE7AC084FE9}" presName="node" presStyleLbl="node1" presStyleIdx="1" presStyleCnt="8">
        <dgm:presLayoutVars>
          <dgm:bulletEnabled val="1"/>
        </dgm:presLayoutVars>
      </dgm:prSet>
      <dgm:spPr/>
    </dgm:pt>
    <dgm:pt modelId="{3AD82575-7D1C-4965-8C63-93BA7CA523C1}" type="pres">
      <dgm:prSet presAssocID="{F3BB4F8C-0ABE-46E2-ABF7-7516B001DE64}" presName="sibTrans" presStyleCnt="0"/>
      <dgm:spPr/>
    </dgm:pt>
    <dgm:pt modelId="{3963A349-3D50-4287-8819-5720E4F63575}" type="pres">
      <dgm:prSet presAssocID="{3516306E-7A41-43B6-97CE-C90F6B8E1127}" presName="node" presStyleLbl="node1" presStyleIdx="2" presStyleCnt="8">
        <dgm:presLayoutVars>
          <dgm:bulletEnabled val="1"/>
        </dgm:presLayoutVars>
      </dgm:prSet>
      <dgm:spPr/>
    </dgm:pt>
    <dgm:pt modelId="{E548131C-766E-41DA-BEF0-C9333AA734C3}" type="pres">
      <dgm:prSet presAssocID="{5B92DE9C-7226-4355-A4DC-D65F868C2831}" presName="sibTrans" presStyleCnt="0"/>
      <dgm:spPr/>
    </dgm:pt>
    <dgm:pt modelId="{A7FE8B37-48CF-4D95-9F2B-EB12797D3490}" type="pres">
      <dgm:prSet presAssocID="{928B8D5F-D6DD-4935-B6EE-126283F1EEEB}" presName="node" presStyleLbl="node1" presStyleIdx="3" presStyleCnt="8">
        <dgm:presLayoutVars>
          <dgm:bulletEnabled val="1"/>
        </dgm:presLayoutVars>
      </dgm:prSet>
      <dgm:spPr/>
    </dgm:pt>
    <dgm:pt modelId="{353B7469-6729-4A02-B9A1-873D7F4C0249}" type="pres">
      <dgm:prSet presAssocID="{2BC49077-D894-4F24-8640-18667280934D}" presName="sibTrans" presStyleCnt="0"/>
      <dgm:spPr/>
    </dgm:pt>
    <dgm:pt modelId="{59A49194-7C37-4448-8B24-D0A83A304F2E}" type="pres">
      <dgm:prSet presAssocID="{665D7374-31D9-46F1-ADAC-56FF8008286A}" presName="node" presStyleLbl="node1" presStyleIdx="4" presStyleCnt="8">
        <dgm:presLayoutVars>
          <dgm:bulletEnabled val="1"/>
        </dgm:presLayoutVars>
      </dgm:prSet>
      <dgm:spPr/>
    </dgm:pt>
    <dgm:pt modelId="{F62F3969-1818-476A-A4D9-2FA31C735F6B}" type="pres">
      <dgm:prSet presAssocID="{3D31F669-8B11-4F16-9690-5F7307842B75}" presName="sibTrans" presStyleCnt="0"/>
      <dgm:spPr/>
    </dgm:pt>
    <dgm:pt modelId="{4CEEA330-24B5-4A91-A30E-51156C369092}" type="pres">
      <dgm:prSet presAssocID="{4C54F92A-33A6-4D2B-AA77-70604AB144C5}" presName="node" presStyleLbl="node1" presStyleIdx="5" presStyleCnt="8">
        <dgm:presLayoutVars>
          <dgm:bulletEnabled val="1"/>
        </dgm:presLayoutVars>
      </dgm:prSet>
      <dgm:spPr/>
    </dgm:pt>
    <dgm:pt modelId="{72666B98-BEF2-4BC8-A6C5-0C85281277E5}" type="pres">
      <dgm:prSet presAssocID="{7626DAA9-6BA2-4E05-8350-857593D55E54}" presName="sibTrans" presStyleCnt="0"/>
      <dgm:spPr/>
    </dgm:pt>
    <dgm:pt modelId="{E415E88E-6E97-4553-B068-E4F86F17EA89}" type="pres">
      <dgm:prSet presAssocID="{5234EC30-04F5-4873-94A0-6F2307083561}" presName="node" presStyleLbl="node1" presStyleIdx="6" presStyleCnt="8">
        <dgm:presLayoutVars>
          <dgm:bulletEnabled val="1"/>
        </dgm:presLayoutVars>
      </dgm:prSet>
      <dgm:spPr/>
    </dgm:pt>
    <dgm:pt modelId="{EED6DE31-7730-467C-867A-7249F9681517}" type="pres">
      <dgm:prSet presAssocID="{D08B80FB-C10E-4379-9C82-B781DEB21E08}" presName="sibTrans" presStyleCnt="0"/>
      <dgm:spPr/>
    </dgm:pt>
    <dgm:pt modelId="{9B210136-A4B4-4DB2-9833-FB495835B1CF}" type="pres">
      <dgm:prSet presAssocID="{1061E989-8C55-43E2-9BAD-7DF68FA3B4DD}" presName="node" presStyleLbl="node1" presStyleIdx="7" presStyleCnt="8">
        <dgm:presLayoutVars>
          <dgm:bulletEnabled val="1"/>
        </dgm:presLayoutVars>
      </dgm:prSet>
      <dgm:spPr/>
    </dgm:pt>
  </dgm:ptLst>
  <dgm:cxnLst>
    <dgm:cxn modelId="{24C36200-AAD4-4EEF-A1A6-04C60D22A7B9}" srcId="{89CB8290-2529-4A3B-BFB8-16AD1C1F5EAB}" destId="{5234EC30-04F5-4873-94A0-6F2307083561}" srcOrd="6" destOrd="0" parTransId="{DD988499-732F-4155-B67D-B404998B8EDF}" sibTransId="{D08B80FB-C10E-4379-9C82-B781DEB21E08}"/>
    <dgm:cxn modelId="{9C796F07-E031-46CE-9DAD-38574872BBA7}" srcId="{89CB8290-2529-4A3B-BFB8-16AD1C1F5EAB}" destId="{3516306E-7A41-43B6-97CE-C90F6B8E1127}" srcOrd="2" destOrd="0" parTransId="{0F860F6A-DF25-4225-AFF0-322F11A19C36}" sibTransId="{5B92DE9C-7226-4355-A4DC-D65F868C2831}"/>
    <dgm:cxn modelId="{8E6E7A0D-7212-48B6-8D63-716D28ECF109}" srcId="{89CB8290-2529-4A3B-BFB8-16AD1C1F5EAB}" destId="{928B8D5F-D6DD-4935-B6EE-126283F1EEEB}" srcOrd="3" destOrd="0" parTransId="{22FDF35E-574D-4449-A2F9-07DCEFD083B4}" sibTransId="{2BC49077-D894-4F24-8640-18667280934D}"/>
    <dgm:cxn modelId="{9D59710E-0261-45F2-B816-F78D0A48B1A0}" type="presOf" srcId="{928B8D5F-D6DD-4935-B6EE-126283F1EEEB}" destId="{A7FE8B37-48CF-4D95-9F2B-EB12797D3490}" srcOrd="0" destOrd="0" presId="urn:microsoft.com/office/officeart/2005/8/layout/default"/>
    <dgm:cxn modelId="{E7858734-B7C5-4BF4-8464-EB9B4DE44ED8}" srcId="{89CB8290-2529-4A3B-BFB8-16AD1C1F5EAB}" destId="{4BAF7170-CA99-45E1-B7CF-8FE7AC084FE9}" srcOrd="1" destOrd="0" parTransId="{F0C71F54-3204-4629-B0C0-8B4DCA3595B1}" sibTransId="{F3BB4F8C-0ABE-46E2-ABF7-7516B001DE64}"/>
    <dgm:cxn modelId="{0D65E161-F01B-4A55-BDBA-1D7D7216AB4C}" srcId="{89CB8290-2529-4A3B-BFB8-16AD1C1F5EAB}" destId="{665D7374-31D9-46F1-ADAC-56FF8008286A}" srcOrd="4" destOrd="0" parTransId="{06B71F8D-166B-4386-A87A-CD4100F04288}" sibTransId="{3D31F669-8B11-4F16-9690-5F7307842B75}"/>
    <dgm:cxn modelId="{29A2197D-C695-4D1B-B0E1-7CDD3799865E}" srcId="{89CB8290-2529-4A3B-BFB8-16AD1C1F5EAB}" destId="{DB0B8B29-FBE8-4660-B323-B418805A2C85}" srcOrd="0" destOrd="0" parTransId="{DC1AF46D-F336-4AF7-8847-81B4EF63B5FB}" sibTransId="{FA9C3761-1BCE-417F-944E-51ECCF94F68E}"/>
    <dgm:cxn modelId="{1E2FE486-E531-46D8-9796-9A0E6B3FFDAB}" type="presOf" srcId="{89CB8290-2529-4A3B-BFB8-16AD1C1F5EAB}" destId="{201670EA-F0B1-4EB3-AFF0-8F290E8299F0}" srcOrd="0" destOrd="0" presId="urn:microsoft.com/office/officeart/2005/8/layout/default"/>
    <dgm:cxn modelId="{774A4B94-C5F4-4ABF-8355-128B2A2B0342}" type="presOf" srcId="{DB0B8B29-FBE8-4660-B323-B418805A2C85}" destId="{95FEE47E-EE8F-47B3-A965-CC5C0008E211}" srcOrd="0" destOrd="0" presId="urn:microsoft.com/office/officeart/2005/8/layout/default"/>
    <dgm:cxn modelId="{41E85BAE-665F-4C92-BF69-2550AA95EB0F}" srcId="{89CB8290-2529-4A3B-BFB8-16AD1C1F5EAB}" destId="{1061E989-8C55-43E2-9BAD-7DF68FA3B4DD}" srcOrd="7" destOrd="0" parTransId="{54FFC91B-0401-464C-959F-8CAB85D4E685}" sibTransId="{A6C4F68B-CD16-4BF0-B5B1-0DAC1ECA2F3A}"/>
    <dgm:cxn modelId="{6D14F6BA-A194-4B5A-99F3-91586C38EDA9}" type="presOf" srcId="{665D7374-31D9-46F1-ADAC-56FF8008286A}" destId="{59A49194-7C37-4448-8B24-D0A83A304F2E}" srcOrd="0" destOrd="0" presId="urn:microsoft.com/office/officeart/2005/8/layout/default"/>
    <dgm:cxn modelId="{C0381DC8-A8F1-4334-9E05-2C1835ADEE26}" srcId="{89CB8290-2529-4A3B-BFB8-16AD1C1F5EAB}" destId="{4C54F92A-33A6-4D2B-AA77-70604AB144C5}" srcOrd="5" destOrd="0" parTransId="{83AE4D22-3514-4FFB-BA57-266B09475259}" sibTransId="{7626DAA9-6BA2-4E05-8350-857593D55E54}"/>
    <dgm:cxn modelId="{076BCFCD-77DE-4DB3-9C45-D5C4A3760E55}" type="presOf" srcId="{1061E989-8C55-43E2-9BAD-7DF68FA3B4DD}" destId="{9B210136-A4B4-4DB2-9833-FB495835B1CF}" srcOrd="0" destOrd="0" presId="urn:microsoft.com/office/officeart/2005/8/layout/default"/>
    <dgm:cxn modelId="{5C35BFD7-246C-47F1-939B-DC9B075ABEFC}" type="presOf" srcId="{3516306E-7A41-43B6-97CE-C90F6B8E1127}" destId="{3963A349-3D50-4287-8819-5720E4F63575}" srcOrd="0" destOrd="0" presId="urn:microsoft.com/office/officeart/2005/8/layout/default"/>
    <dgm:cxn modelId="{7FB79CDD-AF76-4908-999A-3EA568FB071F}" type="presOf" srcId="{5234EC30-04F5-4873-94A0-6F2307083561}" destId="{E415E88E-6E97-4553-B068-E4F86F17EA89}" srcOrd="0" destOrd="0" presId="urn:microsoft.com/office/officeart/2005/8/layout/default"/>
    <dgm:cxn modelId="{FDCCD0F0-7788-4813-9E5F-F01A43E8C27A}" type="presOf" srcId="{4C54F92A-33A6-4D2B-AA77-70604AB144C5}" destId="{4CEEA330-24B5-4A91-A30E-51156C369092}" srcOrd="0" destOrd="0" presId="urn:microsoft.com/office/officeart/2005/8/layout/default"/>
    <dgm:cxn modelId="{612C8AF9-243F-4F3E-853E-ED179D7CC617}" type="presOf" srcId="{4BAF7170-CA99-45E1-B7CF-8FE7AC084FE9}" destId="{FCED7B9D-88FB-4A6C-9B0A-506B2D6E9741}" srcOrd="0" destOrd="0" presId="urn:microsoft.com/office/officeart/2005/8/layout/default"/>
    <dgm:cxn modelId="{7EB0286F-4215-4346-817B-8E6EEF695414}" type="presParOf" srcId="{201670EA-F0B1-4EB3-AFF0-8F290E8299F0}" destId="{95FEE47E-EE8F-47B3-A965-CC5C0008E211}" srcOrd="0" destOrd="0" presId="urn:microsoft.com/office/officeart/2005/8/layout/default"/>
    <dgm:cxn modelId="{98ED1E30-CD13-4CD9-B837-53C97E7FED18}" type="presParOf" srcId="{201670EA-F0B1-4EB3-AFF0-8F290E8299F0}" destId="{1D8584E1-9363-40D5-99B3-BB0D7966AFA4}" srcOrd="1" destOrd="0" presId="urn:microsoft.com/office/officeart/2005/8/layout/default"/>
    <dgm:cxn modelId="{C3DAB241-4C9E-45AD-9AE8-696C5F831135}" type="presParOf" srcId="{201670EA-F0B1-4EB3-AFF0-8F290E8299F0}" destId="{FCED7B9D-88FB-4A6C-9B0A-506B2D6E9741}" srcOrd="2" destOrd="0" presId="urn:microsoft.com/office/officeart/2005/8/layout/default"/>
    <dgm:cxn modelId="{34AEB723-C6C5-4678-97B4-151ADE8057E1}" type="presParOf" srcId="{201670EA-F0B1-4EB3-AFF0-8F290E8299F0}" destId="{3AD82575-7D1C-4965-8C63-93BA7CA523C1}" srcOrd="3" destOrd="0" presId="urn:microsoft.com/office/officeart/2005/8/layout/default"/>
    <dgm:cxn modelId="{5CC40BC4-0C22-4D99-AF50-62A7E1C4CF40}" type="presParOf" srcId="{201670EA-F0B1-4EB3-AFF0-8F290E8299F0}" destId="{3963A349-3D50-4287-8819-5720E4F63575}" srcOrd="4" destOrd="0" presId="urn:microsoft.com/office/officeart/2005/8/layout/default"/>
    <dgm:cxn modelId="{EEC4C9FD-86CB-4F0B-BC79-47A4A5EC7E0C}" type="presParOf" srcId="{201670EA-F0B1-4EB3-AFF0-8F290E8299F0}" destId="{E548131C-766E-41DA-BEF0-C9333AA734C3}" srcOrd="5" destOrd="0" presId="urn:microsoft.com/office/officeart/2005/8/layout/default"/>
    <dgm:cxn modelId="{44CB0547-0ED6-45F6-9D8D-BB41BE4C4EFB}" type="presParOf" srcId="{201670EA-F0B1-4EB3-AFF0-8F290E8299F0}" destId="{A7FE8B37-48CF-4D95-9F2B-EB12797D3490}" srcOrd="6" destOrd="0" presId="urn:microsoft.com/office/officeart/2005/8/layout/default"/>
    <dgm:cxn modelId="{AD9E8E8B-B78E-4B2A-B611-11B805410358}" type="presParOf" srcId="{201670EA-F0B1-4EB3-AFF0-8F290E8299F0}" destId="{353B7469-6729-4A02-B9A1-873D7F4C0249}" srcOrd="7" destOrd="0" presId="urn:microsoft.com/office/officeart/2005/8/layout/default"/>
    <dgm:cxn modelId="{3BF2E80B-C237-4A4B-B4D0-AB6072B113AA}" type="presParOf" srcId="{201670EA-F0B1-4EB3-AFF0-8F290E8299F0}" destId="{59A49194-7C37-4448-8B24-D0A83A304F2E}" srcOrd="8" destOrd="0" presId="urn:microsoft.com/office/officeart/2005/8/layout/default"/>
    <dgm:cxn modelId="{F139F45F-0A6D-428A-96D3-70CB30F77178}" type="presParOf" srcId="{201670EA-F0B1-4EB3-AFF0-8F290E8299F0}" destId="{F62F3969-1818-476A-A4D9-2FA31C735F6B}" srcOrd="9" destOrd="0" presId="urn:microsoft.com/office/officeart/2005/8/layout/default"/>
    <dgm:cxn modelId="{03C28C03-7174-4FB6-B21A-015AFA5C3550}" type="presParOf" srcId="{201670EA-F0B1-4EB3-AFF0-8F290E8299F0}" destId="{4CEEA330-24B5-4A91-A30E-51156C369092}" srcOrd="10" destOrd="0" presId="urn:microsoft.com/office/officeart/2005/8/layout/default"/>
    <dgm:cxn modelId="{3A6CD305-A30F-4D56-8C18-2D8EC34BE16A}" type="presParOf" srcId="{201670EA-F0B1-4EB3-AFF0-8F290E8299F0}" destId="{72666B98-BEF2-4BC8-A6C5-0C85281277E5}" srcOrd="11" destOrd="0" presId="urn:microsoft.com/office/officeart/2005/8/layout/default"/>
    <dgm:cxn modelId="{56952904-3400-4B17-9B39-F76DC1D06048}" type="presParOf" srcId="{201670EA-F0B1-4EB3-AFF0-8F290E8299F0}" destId="{E415E88E-6E97-4553-B068-E4F86F17EA89}" srcOrd="12" destOrd="0" presId="urn:microsoft.com/office/officeart/2005/8/layout/default"/>
    <dgm:cxn modelId="{1296387C-A58A-4EF7-933F-80B31AEAD50A}" type="presParOf" srcId="{201670EA-F0B1-4EB3-AFF0-8F290E8299F0}" destId="{EED6DE31-7730-467C-867A-7249F9681517}" srcOrd="13" destOrd="0" presId="urn:microsoft.com/office/officeart/2005/8/layout/default"/>
    <dgm:cxn modelId="{295F4BED-1D87-4AF8-8A31-EDB3D70F7F96}" type="presParOf" srcId="{201670EA-F0B1-4EB3-AFF0-8F290E8299F0}" destId="{9B210136-A4B4-4DB2-9833-FB495835B1C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4F796F-1D5E-4AA4-A72A-0D6406981725}"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24C3EB60-EE65-47FF-8148-ED8F7D66773D}">
      <dgm:prSet/>
      <dgm:spPr/>
      <dgm:t>
        <a:bodyPr/>
        <a:lstStyle/>
        <a:p>
          <a:r>
            <a:rPr lang="en-US"/>
            <a:t>Pay attention to your child’s feelings.</a:t>
          </a:r>
        </a:p>
      </dgm:t>
    </dgm:pt>
    <dgm:pt modelId="{EC293F84-881F-49A4-A078-3CE7E39D4224}" type="parTrans" cxnId="{1EFBC6E3-C39B-4574-A81B-8B1440E262B3}">
      <dgm:prSet/>
      <dgm:spPr/>
      <dgm:t>
        <a:bodyPr/>
        <a:lstStyle/>
        <a:p>
          <a:endParaRPr lang="en-US"/>
        </a:p>
      </dgm:t>
    </dgm:pt>
    <dgm:pt modelId="{DF97582E-A0F2-4B66-8801-842A1FF32F4D}" type="sibTrans" cxnId="{1EFBC6E3-C39B-4574-A81B-8B1440E262B3}">
      <dgm:prSet phldrT="1" phldr="0"/>
      <dgm:spPr/>
      <dgm:t>
        <a:bodyPr/>
        <a:lstStyle/>
        <a:p>
          <a:r>
            <a:rPr lang="en-US"/>
            <a:t>1</a:t>
          </a:r>
        </a:p>
      </dgm:t>
    </dgm:pt>
    <dgm:pt modelId="{64EB9321-7B8E-4BAF-97ED-6D1A8CFD20E7}">
      <dgm:prSet/>
      <dgm:spPr/>
      <dgm:t>
        <a:bodyPr/>
        <a:lstStyle/>
        <a:p>
          <a:r>
            <a:rPr lang="en-US"/>
            <a:t>Stay calm when your child becomes anxious about a situation or event.</a:t>
          </a:r>
        </a:p>
      </dgm:t>
    </dgm:pt>
    <dgm:pt modelId="{A7626D81-B081-4C08-A978-821762EAE895}" type="parTrans" cxnId="{8FED8736-8C20-4B61-AF8E-9E2BCF8B91CD}">
      <dgm:prSet/>
      <dgm:spPr/>
      <dgm:t>
        <a:bodyPr/>
        <a:lstStyle/>
        <a:p>
          <a:endParaRPr lang="en-US"/>
        </a:p>
      </dgm:t>
    </dgm:pt>
    <dgm:pt modelId="{75579A41-1903-4375-A67B-E860786F86B6}" type="sibTrans" cxnId="{8FED8736-8C20-4B61-AF8E-9E2BCF8B91CD}">
      <dgm:prSet phldrT="2" phldr="0"/>
      <dgm:spPr/>
      <dgm:t>
        <a:bodyPr/>
        <a:lstStyle/>
        <a:p>
          <a:r>
            <a:rPr lang="en-US"/>
            <a:t>2</a:t>
          </a:r>
        </a:p>
      </dgm:t>
    </dgm:pt>
    <dgm:pt modelId="{71FA59AD-F5B9-440E-980E-97CC34BCAFB1}">
      <dgm:prSet/>
      <dgm:spPr/>
      <dgm:t>
        <a:bodyPr/>
        <a:lstStyle/>
        <a:p>
          <a:r>
            <a:rPr lang="en-US"/>
            <a:t>Recognize and praise small accomplishments.</a:t>
          </a:r>
        </a:p>
      </dgm:t>
    </dgm:pt>
    <dgm:pt modelId="{BEA2E630-988D-4673-9C7D-72B452C240B4}" type="parTrans" cxnId="{BD700C84-C35E-4115-908D-1FFF7D3F0B12}">
      <dgm:prSet/>
      <dgm:spPr/>
      <dgm:t>
        <a:bodyPr/>
        <a:lstStyle/>
        <a:p>
          <a:endParaRPr lang="en-US"/>
        </a:p>
      </dgm:t>
    </dgm:pt>
    <dgm:pt modelId="{DE258048-5DE3-4A77-8147-A9B1DE902087}" type="sibTrans" cxnId="{BD700C84-C35E-4115-908D-1FFF7D3F0B12}">
      <dgm:prSet phldrT="3" phldr="0"/>
      <dgm:spPr/>
      <dgm:t>
        <a:bodyPr/>
        <a:lstStyle/>
        <a:p>
          <a:r>
            <a:rPr lang="en-US"/>
            <a:t>3</a:t>
          </a:r>
        </a:p>
      </dgm:t>
    </dgm:pt>
    <dgm:pt modelId="{9FC614F0-CE55-4825-93DB-CD8379BF9DAF}">
      <dgm:prSet/>
      <dgm:spPr/>
      <dgm:t>
        <a:bodyPr/>
        <a:lstStyle/>
        <a:p>
          <a:r>
            <a:rPr lang="en-US"/>
            <a:t>Don’t punish mistakes or lack of progress.</a:t>
          </a:r>
        </a:p>
      </dgm:t>
    </dgm:pt>
    <dgm:pt modelId="{65FA929B-551C-4DCB-B413-9C6C9ACA2C0F}" type="parTrans" cxnId="{AF3A5182-92A9-499C-9C66-4F8FE9D620C6}">
      <dgm:prSet/>
      <dgm:spPr/>
      <dgm:t>
        <a:bodyPr/>
        <a:lstStyle/>
        <a:p>
          <a:endParaRPr lang="en-US"/>
        </a:p>
      </dgm:t>
    </dgm:pt>
    <dgm:pt modelId="{3756F0A0-F359-4A16-9387-B99267970F03}" type="sibTrans" cxnId="{AF3A5182-92A9-499C-9C66-4F8FE9D620C6}">
      <dgm:prSet phldrT="4" phldr="0"/>
      <dgm:spPr/>
      <dgm:t>
        <a:bodyPr/>
        <a:lstStyle/>
        <a:p>
          <a:r>
            <a:rPr lang="en-US"/>
            <a:t>4</a:t>
          </a:r>
        </a:p>
      </dgm:t>
    </dgm:pt>
    <dgm:pt modelId="{CB600FA0-9080-4D1E-A80D-996F80C25FD6}">
      <dgm:prSet/>
      <dgm:spPr/>
      <dgm:t>
        <a:bodyPr/>
        <a:lstStyle/>
        <a:p>
          <a:r>
            <a:rPr lang="en-US"/>
            <a:t>Be flexible, but try to maintain a normal routine.</a:t>
          </a:r>
        </a:p>
      </dgm:t>
    </dgm:pt>
    <dgm:pt modelId="{5E825659-B883-4B99-B66D-23AA901E20FF}" type="parTrans" cxnId="{46B8E869-9BC3-415F-969B-86E824F5B750}">
      <dgm:prSet/>
      <dgm:spPr/>
      <dgm:t>
        <a:bodyPr/>
        <a:lstStyle/>
        <a:p>
          <a:endParaRPr lang="en-US"/>
        </a:p>
      </dgm:t>
    </dgm:pt>
    <dgm:pt modelId="{C8D92277-B1D1-44BC-AC00-1D651F24345E}" type="sibTrans" cxnId="{46B8E869-9BC3-415F-969B-86E824F5B750}">
      <dgm:prSet phldrT="5" phldr="0"/>
      <dgm:spPr/>
      <dgm:t>
        <a:bodyPr/>
        <a:lstStyle/>
        <a:p>
          <a:r>
            <a:rPr lang="en-US"/>
            <a:t>5</a:t>
          </a:r>
        </a:p>
      </dgm:t>
    </dgm:pt>
    <dgm:pt modelId="{0B0D659F-5D7D-492C-A54B-2C6CDD5B316D}">
      <dgm:prSet/>
      <dgm:spPr/>
      <dgm:t>
        <a:bodyPr/>
        <a:lstStyle/>
        <a:p>
          <a:r>
            <a:rPr lang="en-US"/>
            <a:t>Modify expectations during stressful periods.</a:t>
          </a:r>
        </a:p>
      </dgm:t>
    </dgm:pt>
    <dgm:pt modelId="{60A5D182-6311-46AA-B4DA-37342C653BFB}" type="parTrans" cxnId="{24C26416-07F6-4911-AEF9-12DB7775C547}">
      <dgm:prSet/>
      <dgm:spPr/>
      <dgm:t>
        <a:bodyPr/>
        <a:lstStyle/>
        <a:p>
          <a:endParaRPr lang="en-US"/>
        </a:p>
      </dgm:t>
    </dgm:pt>
    <dgm:pt modelId="{03B87B15-C83A-4093-AD43-D96737B62F65}" type="sibTrans" cxnId="{24C26416-07F6-4911-AEF9-12DB7775C547}">
      <dgm:prSet phldrT="6" phldr="0"/>
      <dgm:spPr/>
      <dgm:t>
        <a:bodyPr/>
        <a:lstStyle/>
        <a:p>
          <a:r>
            <a:rPr lang="en-US"/>
            <a:t>6</a:t>
          </a:r>
        </a:p>
      </dgm:t>
    </dgm:pt>
    <dgm:pt modelId="{692C8FCE-0BE1-4DC9-952C-085549FD8434}">
      <dgm:prSet/>
      <dgm:spPr/>
      <dgm:t>
        <a:bodyPr/>
        <a:lstStyle/>
        <a:p>
          <a:r>
            <a:rPr lang="en-US"/>
            <a:t>Plan for transitions (For example, allow extra time in the morning if getting to school is difficult).</a:t>
          </a:r>
        </a:p>
      </dgm:t>
    </dgm:pt>
    <dgm:pt modelId="{26633880-91EC-4D42-9AEA-68F5D04D11D2}" type="parTrans" cxnId="{AEDA6D9E-CF90-4061-8BCE-CF258C00F487}">
      <dgm:prSet/>
      <dgm:spPr/>
      <dgm:t>
        <a:bodyPr/>
        <a:lstStyle/>
        <a:p>
          <a:endParaRPr lang="en-US"/>
        </a:p>
      </dgm:t>
    </dgm:pt>
    <dgm:pt modelId="{2D4C7D8B-435C-458F-BE6F-4A123C72B233}" type="sibTrans" cxnId="{AEDA6D9E-CF90-4061-8BCE-CF258C00F487}">
      <dgm:prSet phldrT="7" phldr="0"/>
      <dgm:spPr/>
    </dgm:pt>
    <dgm:pt modelId="{E1B6DC7F-0BB5-447C-B7B7-D9F0BB06B7BC}" type="pres">
      <dgm:prSet presAssocID="{1A4F796F-1D5E-4AA4-A72A-0D6406981725}" presName="Name0" presStyleCnt="0">
        <dgm:presLayoutVars>
          <dgm:dir/>
          <dgm:resizeHandles val="exact"/>
        </dgm:presLayoutVars>
      </dgm:prSet>
      <dgm:spPr/>
    </dgm:pt>
    <dgm:pt modelId="{D3154B73-E28C-461D-BE6D-9AD696CED030}" type="pres">
      <dgm:prSet presAssocID="{24C3EB60-EE65-47FF-8148-ED8F7D66773D}" presName="node" presStyleLbl="node1" presStyleIdx="0" presStyleCnt="7">
        <dgm:presLayoutVars>
          <dgm:bulletEnabled val="1"/>
        </dgm:presLayoutVars>
      </dgm:prSet>
      <dgm:spPr/>
    </dgm:pt>
    <dgm:pt modelId="{F592AFF0-90DC-451F-B665-EBE117A5BE47}" type="pres">
      <dgm:prSet presAssocID="{DF97582E-A0F2-4B66-8801-842A1FF32F4D}" presName="sibTrans" presStyleLbl="sibTrans1D1" presStyleIdx="0" presStyleCnt="6"/>
      <dgm:spPr/>
    </dgm:pt>
    <dgm:pt modelId="{193D4711-29F8-4F56-B6F3-2081AA0B11F4}" type="pres">
      <dgm:prSet presAssocID="{DF97582E-A0F2-4B66-8801-842A1FF32F4D}" presName="connectorText" presStyleLbl="sibTrans1D1" presStyleIdx="0" presStyleCnt="6"/>
      <dgm:spPr/>
    </dgm:pt>
    <dgm:pt modelId="{ED94F3F1-1EE4-41B3-B94F-670E94DBCD4B}" type="pres">
      <dgm:prSet presAssocID="{64EB9321-7B8E-4BAF-97ED-6D1A8CFD20E7}" presName="node" presStyleLbl="node1" presStyleIdx="1" presStyleCnt="7">
        <dgm:presLayoutVars>
          <dgm:bulletEnabled val="1"/>
        </dgm:presLayoutVars>
      </dgm:prSet>
      <dgm:spPr/>
    </dgm:pt>
    <dgm:pt modelId="{A53BA09E-8DB9-4D83-85B3-D29D90977E3C}" type="pres">
      <dgm:prSet presAssocID="{75579A41-1903-4375-A67B-E860786F86B6}" presName="sibTrans" presStyleLbl="sibTrans1D1" presStyleIdx="1" presStyleCnt="6"/>
      <dgm:spPr/>
    </dgm:pt>
    <dgm:pt modelId="{78494630-C46F-424A-A137-5AC4E8042EF8}" type="pres">
      <dgm:prSet presAssocID="{75579A41-1903-4375-A67B-E860786F86B6}" presName="connectorText" presStyleLbl="sibTrans1D1" presStyleIdx="1" presStyleCnt="6"/>
      <dgm:spPr/>
    </dgm:pt>
    <dgm:pt modelId="{34068BCE-9D08-4A41-9A7F-907BC944BA7A}" type="pres">
      <dgm:prSet presAssocID="{71FA59AD-F5B9-440E-980E-97CC34BCAFB1}" presName="node" presStyleLbl="node1" presStyleIdx="2" presStyleCnt="7">
        <dgm:presLayoutVars>
          <dgm:bulletEnabled val="1"/>
        </dgm:presLayoutVars>
      </dgm:prSet>
      <dgm:spPr/>
    </dgm:pt>
    <dgm:pt modelId="{5EA84FD8-2DAE-4BA0-8508-7430F03A50EE}" type="pres">
      <dgm:prSet presAssocID="{DE258048-5DE3-4A77-8147-A9B1DE902087}" presName="sibTrans" presStyleLbl="sibTrans1D1" presStyleIdx="2" presStyleCnt="6"/>
      <dgm:spPr/>
    </dgm:pt>
    <dgm:pt modelId="{A0695D68-DA3E-4349-A98C-41A13F127C32}" type="pres">
      <dgm:prSet presAssocID="{DE258048-5DE3-4A77-8147-A9B1DE902087}" presName="connectorText" presStyleLbl="sibTrans1D1" presStyleIdx="2" presStyleCnt="6"/>
      <dgm:spPr/>
    </dgm:pt>
    <dgm:pt modelId="{638D4CE7-259A-4B6B-AC1E-09ADA3FCCFA2}" type="pres">
      <dgm:prSet presAssocID="{9FC614F0-CE55-4825-93DB-CD8379BF9DAF}" presName="node" presStyleLbl="node1" presStyleIdx="3" presStyleCnt="7">
        <dgm:presLayoutVars>
          <dgm:bulletEnabled val="1"/>
        </dgm:presLayoutVars>
      </dgm:prSet>
      <dgm:spPr/>
    </dgm:pt>
    <dgm:pt modelId="{B67E4DBD-EB5A-46D8-A283-3D9262D70291}" type="pres">
      <dgm:prSet presAssocID="{3756F0A0-F359-4A16-9387-B99267970F03}" presName="sibTrans" presStyleLbl="sibTrans1D1" presStyleIdx="3" presStyleCnt="6"/>
      <dgm:spPr/>
    </dgm:pt>
    <dgm:pt modelId="{EDEA36BF-A073-4B86-878F-8F957841FD89}" type="pres">
      <dgm:prSet presAssocID="{3756F0A0-F359-4A16-9387-B99267970F03}" presName="connectorText" presStyleLbl="sibTrans1D1" presStyleIdx="3" presStyleCnt="6"/>
      <dgm:spPr/>
    </dgm:pt>
    <dgm:pt modelId="{81D72302-C34A-4048-925E-5EE8C5069276}" type="pres">
      <dgm:prSet presAssocID="{CB600FA0-9080-4D1E-A80D-996F80C25FD6}" presName="node" presStyleLbl="node1" presStyleIdx="4" presStyleCnt="7">
        <dgm:presLayoutVars>
          <dgm:bulletEnabled val="1"/>
        </dgm:presLayoutVars>
      </dgm:prSet>
      <dgm:spPr/>
    </dgm:pt>
    <dgm:pt modelId="{A7E16D80-8487-4BC8-8849-EA07A982472A}" type="pres">
      <dgm:prSet presAssocID="{C8D92277-B1D1-44BC-AC00-1D651F24345E}" presName="sibTrans" presStyleLbl="sibTrans1D1" presStyleIdx="4" presStyleCnt="6"/>
      <dgm:spPr/>
    </dgm:pt>
    <dgm:pt modelId="{6A9AEEF7-8B09-4383-B555-990452B35308}" type="pres">
      <dgm:prSet presAssocID="{C8D92277-B1D1-44BC-AC00-1D651F24345E}" presName="connectorText" presStyleLbl="sibTrans1D1" presStyleIdx="4" presStyleCnt="6"/>
      <dgm:spPr/>
    </dgm:pt>
    <dgm:pt modelId="{E28EE80D-0537-4802-ADD2-CE7559EA070A}" type="pres">
      <dgm:prSet presAssocID="{0B0D659F-5D7D-492C-A54B-2C6CDD5B316D}" presName="node" presStyleLbl="node1" presStyleIdx="5" presStyleCnt="7">
        <dgm:presLayoutVars>
          <dgm:bulletEnabled val="1"/>
        </dgm:presLayoutVars>
      </dgm:prSet>
      <dgm:spPr/>
    </dgm:pt>
    <dgm:pt modelId="{110D2E09-661C-4535-A28B-9A4AA724722F}" type="pres">
      <dgm:prSet presAssocID="{03B87B15-C83A-4093-AD43-D96737B62F65}" presName="sibTrans" presStyleLbl="sibTrans1D1" presStyleIdx="5" presStyleCnt="6"/>
      <dgm:spPr/>
    </dgm:pt>
    <dgm:pt modelId="{3D2CD75F-BE0A-4802-B94F-755096FC5E00}" type="pres">
      <dgm:prSet presAssocID="{03B87B15-C83A-4093-AD43-D96737B62F65}" presName="connectorText" presStyleLbl="sibTrans1D1" presStyleIdx="5" presStyleCnt="6"/>
      <dgm:spPr/>
    </dgm:pt>
    <dgm:pt modelId="{806CE9FF-57F2-48E5-9CEB-0BCDBB9D6118}" type="pres">
      <dgm:prSet presAssocID="{692C8FCE-0BE1-4DC9-952C-085549FD8434}" presName="node" presStyleLbl="node1" presStyleIdx="6" presStyleCnt="7">
        <dgm:presLayoutVars>
          <dgm:bulletEnabled val="1"/>
        </dgm:presLayoutVars>
      </dgm:prSet>
      <dgm:spPr/>
    </dgm:pt>
  </dgm:ptLst>
  <dgm:cxnLst>
    <dgm:cxn modelId="{BE075106-7632-4D7B-B5A6-94DA8B9D919E}" type="presOf" srcId="{C8D92277-B1D1-44BC-AC00-1D651F24345E}" destId="{A7E16D80-8487-4BC8-8849-EA07A982472A}" srcOrd="0" destOrd="0" presId="urn:microsoft.com/office/officeart/2016/7/layout/RepeatingBendingProcessNew"/>
    <dgm:cxn modelId="{277C9B0C-AB7D-40D6-B23C-A257F131FAAF}" type="presOf" srcId="{3756F0A0-F359-4A16-9387-B99267970F03}" destId="{EDEA36BF-A073-4B86-878F-8F957841FD89}" srcOrd="1" destOrd="0" presId="urn:microsoft.com/office/officeart/2016/7/layout/RepeatingBendingProcessNew"/>
    <dgm:cxn modelId="{FFE2ED11-77EE-45F8-8D46-1B0B6578CB47}" type="presOf" srcId="{1A4F796F-1D5E-4AA4-A72A-0D6406981725}" destId="{E1B6DC7F-0BB5-447C-B7B7-D9F0BB06B7BC}" srcOrd="0" destOrd="0" presId="urn:microsoft.com/office/officeart/2016/7/layout/RepeatingBendingProcessNew"/>
    <dgm:cxn modelId="{24C26416-07F6-4911-AEF9-12DB7775C547}" srcId="{1A4F796F-1D5E-4AA4-A72A-0D6406981725}" destId="{0B0D659F-5D7D-492C-A54B-2C6CDD5B316D}" srcOrd="5" destOrd="0" parTransId="{60A5D182-6311-46AA-B4DA-37342C653BFB}" sibTransId="{03B87B15-C83A-4093-AD43-D96737B62F65}"/>
    <dgm:cxn modelId="{AD9CDC17-909A-4C00-9026-53B8F1B6C08D}" type="presOf" srcId="{DE258048-5DE3-4A77-8147-A9B1DE902087}" destId="{5EA84FD8-2DAE-4BA0-8508-7430F03A50EE}" srcOrd="0" destOrd="0" presId="urn:microsoft.com/office/officeart/2016/7/layout/RepeatingBendingProcessNew"/>
    <dgm:cxn modelId="{F3B7671F-4691-4A34-A1B2-5A73F0A53514}" type="presOf" srcId="{692C8FCE-0BE1-4DC9-952C-085549FD8434}" destId="{806CE9FF-57F2-48E5-9CEB-0BCDBB9D6118}" srcOrd="0" destOrd="0" presId="urn:microsoft.com/office/officeart/2016/7/layout/RepeatingBendingProcessNew"/>
    <dgm:cxn modelId="{A6210721-E2CD-4206-A0B5-C1AFF0160AB5}" type="presOf" srcId="{71FA59AD-F5B9-440E-980E-97CC34BCAFB1}" destId="{34068BCE-9D08-4A41-9A7F-907BC944BA7A}" srcOrd="0" destOrd="0" presId="urn:microsoft.com/office/officeart/2016/7/layout/RepeatingBendingProcessNew"/>
    <dgm:cxn modelId="{DCC8782A-1F2B-4363-8154-691C5ACC02D2}" type="presOf" srcId="{03B87B15-C83A-4093-AD43-D96737B62F65}" destId="{110D2E09-661C-4535-A28B-9A4AA724722F}" srcOrd="0" destOrd="0" presId="urn:microsoft.com/office/officeart/2016/7/layout/RepeatingBendingProcessNew"/>
    <dgm:cxn modelId="{9354762E-5A32-4287-AB69-B9005D8C5C16}" type="presOf" srcId="{DF97582E-A0F2-4B66-8801-842A1FF32F4D}" destId="{F592AFF0-90DC-451F-B665-EBE117A5BE47}" srcOrd="0" destOrd="0" presId="urn:microsoft.com/office/officeart/2016/7/layout/RepeatingBendingProcessNew"/>
    <dgm:cxn modelId="{8FED8736-8C20-4B61-AF8E-9E2BCF8B91CD}" srcId="{1A4F796F-1D5E-4AA4-A72A-0D6406981725}" destId="{64EB9321-7B8E-4BAF-97ED-6D1A8CFD20E7}" srcOrd="1" destOrd="0" parTransId="{A7626D81-B081-4C08-A978-821762EAE895}" sibTransId="{75579A41-1903-4375-A67B-E860786F86B6}"/>
    <dgm:cxn modelId="{39825940-518C-4CFC-9D91-F34A91431BC3}" type="presOf" srcId="{03B87B15-C83A-4093-AD43-D96737B62F65}" destId="{3D2CD75F-BE0A-4802-B94F-755096FC5E00}" srcOrd="1" destOrd="0" presId="urn:microsoft.com/office/officeart/2016/7/layout/RepeatingBendingProcessNew"/>
    <dgm:cxn modelId="{71E94B44-5AFD-4E15-854A-7B459A5CD04C}" type="presOf" srcId="{75579A41-1903-4375-A67B-E860786F86B6}" destId="{78494630-C46F-424A-A137-5AC4E8042EF8}" srcOrd="1" destOrd="0" presId="urn:microsoft.com/office/officeart/2016/7/layout/RepeatingBendingProcessNew"/>
    <dgm:cxn modelId="{B8E73646-0BBC-4143-9BFE-8BA9B40CCF70}" type="presOf" srcId="{0B0D659F-5D7D-492C-A54B-2C6CDD5B316D}" destId="{E28EE80D-0537-4802-ADD2-CE7559EA070A}" srcOrd="0" destOrd="0" presId="urn:microsoft.com/office/officeart/2016/7/layout/RepeatingBendingProcessNew"/>
    <dgm:cxn modelId="{BB819646-7FFF-4E91-843C-B175B0517A67}" type="presOf" srcId="{DF97582E-A0F2-4B66-8801-842A1FF32F4D}" destId="{193D4711-29F8-4F56-B6F3-2081AA0B11F4}" srcOrd="1" destOrd="0" presId="urn:microsoft.com/office/officeart/2016/7/layout/RepeatingBendingProcessNew"/>
    <dgm:cxn modelId="{F80D6649-7377-4877-A609-708D5D072A98}" type="presOf" srcId="{C8D92277-B1D1-44BC-AC00-1D651F24345E}" destId="{6A9AEEF7-8B09-4383-B555-990452B35308}" srcOrd="1" destOrd="0" presId="urn:microsoft.com/office/officeart/2016/7/layout/RepeatingBendingProcessNew"/>
    <dgm:cxn modelId="{46B8E869-9BC3-415F-969B-86E824F5B750}" srcId="{1A4F796F-1D5E-4AA4-A72A-0D6406981725}" destId="{CB600FA0-9080-4D1E-A80D-996F80C25FD6}" srcOrd="4" destOrd="0" parTransId="{5E825659-B883-4B99-B66D-23AA901E20FF}" sibTransId="{C8D92277-B1D1-44BC-AC00-1D651F24345E}"/>
    <dgm:cxn modelId="{5F27AB59-E792-4810-93FE-A100AAFF5E60}" type="presOf" srcId="{75579A41-1903-4375-A67B-E860786F86B6}" destId="{A53BA09E-8DB9-4D83-85B3-D29D90977E3C}" srcOrd="0" destOrd="0" presId="urn:microsoft.com/office/officeart/2016/7/layout/RepeatingBendingProcessNew"/>
    <dgm:cxn modelId="{D0F64B7B-31EE-4745-8F03-8E922CA9291B}" type="presOf" srcId="{3756F0A0-F359-4A16-9387-B99267970F03}" destId="{B67E4DBD-EB5A-46D8-A283-3D9262D70291}" srcOrd="0" destOrd="0" presId="urn:microsoft.com/office/officeart/2016/7/layout/RepeatingBendingProcessNew"/>
    <dgm:cxn modelId="{AF3A5182-92A9-499C-9C66-4F8FE9D620C6}" srcId="{1A4F796F-1D5E-4AA4-A72A-0D6406981725}" destId="{9FC614F0-CE55-4825-93DB-CD8379BF9DAF}" srcOrd="3" destOrd="0" parTransId="{65FA929B-551C-4DCB-B413-9C6C9ACA2C0F}" sibTransId="{3756F0A0-F359-4A16-9387-B99267970F03}"/>
    <dgm:cxn modelId="{BD700C84-C35E-4115-908D-1FFF7D3F0B12}" srcId="{1A4F796F-1D5E-4AA4-A72A-0D6406981725}" destId="{71FA59AD-F5B9-440E-980E-97CC34BCAFB1}" srcOrd="2" destOrd="0" parTransId="{BEA2E630-988D-4673-9C7D-72B452C240B4}" sibTransId="{DE258048-5DE3-4A77-8147-A9B1DE902087}"/>
    <dgm:cxn modelId="{74421B94-33E3-482C-A57B-EEFDA79B342D}" type="presOf" srcId="{24C3EB60-EE65-47FF-8148-ED8F7D66773D}" destId="{D3154B73-E28C-461D-BE6D-9AD696CED030}" srcOrd="0" destOrd="0" presId="urn:microsoft.com/office/officeart/2016/7/layout/RepeatingBendingProcessNew"/>
    <dgm:cxn modelId="{AEDA6D9E-CF90-4061-8BCE-CF258C00F487}" srcId="{1A4F796F-1D5E-4AA4-A72A-0D6406981725}" destId="{692C8FCE-0BE1-4DC9-952C-085549FD8434}" srcOrd="6" destOrd="0" parTransId="{26633880-91EC-4D42-9AEA-68F5D04D11D2}" sibTransId="{2D4C7D8B-435C-458F-BE6F-4A123C72B233}"/>
    <dgm:cxn modelId="{B2EBCCC5-F493-465D-A5F8-948464D5A59A}" type="presOf" srcId="{9FC614F0-CE55-4825-93DB-CD8379BF9DAF}" destId="{638D4CE7-259A-4B6B-AC1E-09ADA3FCCFA2}" srcOrd="0" destOrd="0" presId="urn:microsoft.com/office/officeart/2016/7/layout/RepeatingBendingProcessNew"/>
    <dgm:cxn modelId="{80B063D2-8DC8-4F0F-9A70-E92A3537E89A}" type="presOf" srcId="{CB600FA0-9080-4D1E-A80D-996F80C25FD6}" destId="{81D72302-C34A-4048-925E-5EE8C5069276}" srcOrd="0" destOrd="0" presId="urn:microsoft.com/office/officeart/2016/7/layout/RepeatingBendingProcessNew"/>
    <dgm:cxn modelId="{B41F42D7-B007-4DCA-9552-ECAFB255AAF4}" type="presOf" srcId="{64EB9321-7B8E-4BAF-97ED-6D1A8CFD20E7}" destId="{ED94F3F1-1EE4-41B3-B94F-670E94DBCD4B}" srcOrd="0" destOrd="0" presId="urn:microsoft.com/office/officeart/2016/7/layout/RepeatingBendingProcessNew"/>
    <dgm:cxn modelId="{1EFBC6E3-C39B-4574-A81B-8B1440E262B3}" srcId="{1A4F796F-1D5E-4AA4-A72A-0D6406981725}" destId="{24C3EB60-EE65-47FF-8148-ED8F7D66773D}" srcOrd="0" destOrd="0" parTransId="{EC293F84-881F-49A4-A078-3CE7E39D4224}" sibTransId="{DF97582E-A0F2-4B66-8801-842A1FF32F4D}"/>
    <dgm:cxn modelId="{CF7BBEF8-9665-41B0-8A74-C72AABF23BBE}" type="presOf" srcId="{DE258048-5DE3-4A77-8147-A9B1DE902087}" destId="{A0695D68-DA3E-4349-A98C-41A13F127C32}" srcOrd="1" destOrd="0" presId="urn:microsoft.com/office/officeart/2016/7/layout/RepeatingBendingProcessNew"/>
    <dgm:cxn modelId="{CCA1AEFA-4F34-4EC9-9084-DC26C7541BBB}" type="presParOf" srcId="{E1B6DC7F-0BB5-447C-B7B7-D9F0BB06B7BC}" destId="{D3154B73-E28C-461D-BE6D-9AD696CED030}" srcOrd="0" destOrd="0" presId="urn:microsoft.com/office/officeart/2016/7/layout/RepeatingBendingProcessNew"/>
    <dgm:cxn modelId="{99B009D0-8FBF-4D82-B379-55655631F6ED}" type="presParOf" srcId="{E1B6DC7F-0BB5-447C-B7B7-D9F0BB06B7BC}" destId="{F592AFF0-90DC-451F-B665-EBE117A5BE47}" srcOrd="1" destOrd="0" presId="urn:microsoft.com/office/officeart/2016/7/layout/RepeatingBendingProcessNew"/>
    <dgm:cxn modelId="{707F80E9-3DC0-41DE-B4BF-EE527F81750C}" type="presParOf" srcId="{F592AFF0-90DC-451F-B665-EBE117A5BE47}" destId="{193D4711-29F8-4F56-B6F3-2081AA0B11F4}" srcOrd="0" destOrd="0" presId="urn:microsoft.com/office/officeart/2016/7/layout/RepeatingBendingProcessNew"/>
    <dgm:cxn modelId="{E0E4D796-9F9F-4B3C-80EF-826D287450D1}" type="presParOf" srcId="{E1B6DC7F-0BB5-447C-B7B7-D9F0BB06B7BC}" destId="{ED94F3F1-1EE4-41B3-B94F-670E94DBCD4B}" srcOrd="2" destOrd="0" presId="urn:microsoft.com/office/officeart/2016/7/layout/RepeatingBendingProcessNew"/>
    <dgm:cxn modelId="{6A0B2B10-83CB-46C1-B3A1-5A104ADE3696}" type="presParOf" srcId="{E1B6DC7F-0BB5-447C-B7B7-D9F0BB06B7BC}" destId="{A53BA09E-8DB9-4D83-85B3-D29D90977E3C}" srcOrd="3" destOrd="0" presId="urn:microsoft.com/office/officeart/2016/7/layout/RepeatingBendingProcessNew"/>
    <dgm:cxn modelId="{A28ED3C6-6361-49B8-BA9B-B022D8A422D3}" type="presParOf" srcId="{A53BA09E-8DB9-4D83-85B3-D29D90977E3C}" destId="{78494630-C46F-424A-A137-5AC4E8042EF8}" srcOrd="0" destOrd="0" presId="urn:microsoft.com/office/officeart/2016/7/layout/RepeatingBendingProcessNew"/>
    <dgm:cxn modelId="{CF006520-4F6C-45DE-8E07-5DEBBF896111}" type="presParOf" srcId="{E1B6DC7F-0BB5-447C-B7B7-D9F0BB06B7BC}" destId="{34068BCE-9D08-4A41-9A7F-907BC944BA7A}" srcOrd="4" destOrd="0" presId="urn:microsoft.com/office/officeart/2016/7/layout/RepeatingBendingProcessNew"/>
    <dgm:cxn modelId="{1888B3AA-AEE3-4D46-BC0A-E71D603122C8}" type="presParOf" srcId="{E1B6DC7F-0BB5-447C-B7B7-D9F0BB06B7BC}" destId="{5EA84FD8-2DAE-4BA0-8508-7430F03A50EE}" srcOrd="5" destOrd="0" presId="urn:microsoft.com/office/officeart/2016/7/layout/RepeatingBendingProcessNew"/>
    <dgm:cxn modelId="{D4A81302-CC64-4AA2-B4B8-2B2CBE5BF1B9}" type="presParOf" srcId="{5EA84FD8-2DAE-4BA0-8508-7430F03A50EE}" destId="{A0695D68-DA3E-4349-A98C-41A13F127C32}" srcOrd="0" destOrd="0" presId="urn:microsoft.com/office/officeart/2016/7/layout/RepeatingBendingProcessNew"/>
    <dgm:cxn modelId="{49B1E75B-05D0-420A-B590-CDB91A89792D}" type="presParOf" srcId="{E1B6DC7F-0BB5-447C-B7B7-D9F0BB06B7BC}" destId="{638D4CE7-259A-4B6B-AC1E-09ADA3FCCFA2}" srcOrd="6" destOrd="0" presId="urn:microsoft.com/office/officeart/2016/7/layout/RepeatingBendingProcessNew"/>
    <dgm:cxn modelId="{9B6D32D7-B163-4E3C-A4FF-D6B0A32A60E4}" type="presParOf" srcId="{E1B6DC7F-0BB5-447C-B7B7-D9F0BB06B7BC}" destId="{B67E4DBD-EB5A-46D8-A283-3D9262D70291}" srcOrd="7" destOrd="0" presId="urn:microsoft.com/office/officeart/2016/7/layout/RepeatingBendingProcessNew"/>
    <dgm:cxn modelId="{68BD9E8F-D748-428D-801B-4728B7BEFF09}" type="presParOf" srcId="{B67E4DBD-EB5A-46D8-A283-3D9262D70291}" destId="{EDEA36BF-A073-4B86-878F-8F957841FD89}" srcOrd="0" destOrd="0" presId="urn:microsoft.com/office/officeart/2016/7/layout/RepeatingBendingProcessNew"/>
    <dgm:cxn modelId="{790E91E8-8DD7-407F-B5C6-94E136FCCC95}" type="presParOf" srcId="{E1B6DC7F-0BB5-447C-B7B7-D9F0BB06B7BC}" destId="{81D72302-C34A-4048-925E-5EE8C5069276}" srcOrd="8" destOrd="0" presId="urn:microsoft.com/office/officeart/2016/7/layout/RepeatingBendingProcessNew"/>
    <dgm:cxn modelId="{0FB6A55D-3325-4E08-99ED-0B651FF4A772}" type="presParOf" srcId="{E1B6DC7F-0BB5-447C-B7B7-D9F0BB06B7BC}" destId="{A7E16D80-8487-4BC8-8849-EA07A982472A}" srcOrd="9" destOrd="0" presId="urn:microsoft.com/office/officeart/2016/7/layout/RepeatingBendingProcessNew"/>
    <dgm:cxn modelId="{2AFFD1D4-84F4-42C6-9089-747739DA4305}" type="presParOf" srcId="{A7E16D80-8487-4BC8-8849-EA07A982472A}" destId="{6A9AEEF7-8B09-4383-B555-990452B35308}" srcOrd="0" destOrd="0" presId="urn:microsoft.com/office/officeart/2016/7/layout/RepeatingBendingProcessNew"/>
    <dgm:cxn modelId="{B813B10A-2250-4469-ABF7-732A394F469B}" type="presParOf" srcId="{E1B6DC7F-0BB5-447C-B7B7-D9F0BB06B7BC}" destId="{E28EE80D-0537-4802-ADD2-CE7559EA070A}" srcOrd="10" destOrd="0" presId="urn:microsoft.com/office/officeart/2016/7/layout/RepeatingBendingProcessNew"/>
    <dgm:cxn modelId="{D7AFD5E5-146A-4CCC-A56B-5805ED1C7946}" type="presParOf" srcId="{E1B6DC7F-0BB5-447C-B7B7-D9F0BB06B7BC}" destId="{110D2E09-661C-4535-A28B-9A4AA724722F}" srcOrd="11" destOrd="0" presId="urn:microsoft.com/office/officeart/2016/7/layout/RepeatingBendingProcessNew"/>
    <dgm:cxn modelId="{E960D045-83E6-4769-A0A7-F5B482B83D26}" type="presParOf" srcId="{110D2E09-661C-4535-A28B-9A4AA724722F}" destId="{3D2CD75F-BE0A-4802-B94F-755096FC5E00}" srcOrd="0" destOrd="0" presId="urn:microsoft.com/office/officeart/2016/7/layout/RepeatingBendingProcessNew"/>
    <dgm:cxn modelId="{4720CEF9-6B6F-44E6-8567-A286E0C8192D}" type="presParOf" srcId="{E1B6DC7F-0BB5-447C-B7B7-D9F0BB06B7BC}" destId="{806CE9FF-57F2-48E5-9CEB-0BCDBB9D6118}"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6744A-498C-472E-ADE6-80F816BAB5D2}">
      <dsp:nvSpPr>
        <dsp:cNvPr id="0" name=""/>
        <dsp:cNvSpPr/>
      </dsp:nvSpPr>
      <dsp:spPr>
        <a:xfrm>
          <a:off x="167769" y="777"/>
          <a:ext cx="2941935" cy="1765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Emotional Changes</a:t>
          </a:r>
        </a:p>
      </dsp:txBody>
      <dsp:txXfrm>
        <a:off x="167769" y="777"/>
        <a:ext cx="2941935" cy="1765161"/>
      </dsp:txXfrm>
    </dsp:sp>
    <dsp:sp modelId="{CE44BA45-8F88-42C4-A8F5-C17741EF4BA7}">
      <dsp:nvSpPr>
        <dsp:cNvPr id="0" name=""/>
        <dsp:cNvSpPr/>
      </dsp:nvSpPr>
      <dsp:spPr>
        <a:xfrm>
          <a:off x="3403898" y="777"/>
          <a:ext cx="2941935" cy="176516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Social Changes</a:t>
          </a:r>
        </a:p>
      </dsp:txBody>
      <dsp:txXfrm>
        <a:off x="3403898" y="777"/>
        <a:ext cx="2941935" cy="1765161"/>
      </dsp:txXfrm>
    </dsp:sp>
    <dsp:sp modelId="{F83C163C-A415-4C2E-9849-BE8BAF124B1A}">
      <dsp:nvSpPr>
        <dsp:cNvPr id="0" name=""/>
        <dsp:cNvSpPr/>
      </dsp:nvSpPr>
      <dsp:spPr>
        <a:xfrm>
          <a:off x="167769" y="2060132"/>
          <a:ext cx="2941935" cy="1765161"/>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Physical Changes</a:t>
          </a:r>
        </a:p>
      </dsp:txBody>
      <dsp:txXfrm>
        <a:off x="167769" y="2060132"/>
        <a:ext cx="2941935" cy="1765161"/>
      </dsp:txXfrm>
    </dsp:sp>
    <dsp:sp modelId="{CD6A10C3-65D5-4F11-91D5-DA319FD6918E}">
      <dsp:nvSpPr>
        <dsp:cNvPr id="0" name=""/>
        <dsp:cNvSpPr/>
      </dsp:nvSpPr>
      <dsp:spPr>
        <a:xfrm>
          <a:off x="3403898" y="2060132"/>
          <a:ext cx="2941935" cy="1765161"/>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Sleep Disturbances</a:t>
          </a:r>
        </a:p>
      </dsp:txBody>
      <dsp:txXfrm>
        <a:off x="3403898" y="2060132"/>
        <a:ext cx="2941935" cy="1765161"/>
      </dsp:txXfrm>
    </dsp:sp>
    <dsp:sp modelId="{E9E71BD2-FE90-4676-9787-59F62423B02E}">
      <dsp:nvSpPr>
        <dsp:cNvPr id="0" name=""/>
        <dsp:cNvSpPr/>
      </dsp:nvSpPr>
      <dsp:spPr>
        <a:xfrm>
          <a:off x="167769" y="4119487"/>
          <a:ext cx="2941935" cy="176516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Poor School Performance</a:t>
          </a:r>
        </a:p>
      </dsp:txBody>
      <dsp:txXfrm>
        <a:off x="167769" y="4119487"/>
        <a:ext cx="2941935" cy="1765161"/>
      </dsp:txXfrm>
    </dsp:sp>
    <dsp:sp modelId="{FADAF969-D5E1-48CB-BBA0-AFAC2522EF16}">
      <dsp:nvSpPr>
        <dsp:cNvPr id="0" name=""/>
        <dsp:cNvSpPr/>
      </dsp:nvSpPr>
      <dsp:spPr>
        <a:xfrm>
          <a:off x="3403898" y="4119487"/>
          <a:ext cx="2941935" cy="176516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Panic Attacks</a:t>
          </a:r>
        </a:p>
      </dsp:txBody>
      <dsp:txXfrm>
        <a:off x="3403898" y="4119487"/>
        <a:ext cx="2941935" cy="17651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68D16-19A9-46D3-B628-CABE42890B1C}">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2976"/>
        <a:ext cx="25774" cy="5154"/>
      </dsp:txXfrm>
    </dsp:sp>
    <dsp:sp modelId="{7566A7D4-90DC-4E57-B0CA-1BDF00703FF1}">
      <dsp:nvSpPr>
        <dsp:cNvPr id="0" name=""/>
        <dsp:cNvSpPr/>
      </dsp:nvSpPr>
      <dsp:spPr>
        <a:xfrm>
          <a:off x="2092" y="573182"/>
          <a:ext cx="2241239" cy="134474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a:t>Depth Psychology Approach (Sandplay therapy, Art &amp; expressive therapies)</a:t>
          </a:r>
        </a:p>
      </dsp:txBody>
      <dsp:txXfrm>
        <a:off x="2092" y="573182"/>
        <a:ext cx="2241239" cy="1344743"/>
      </dsp:txXfrm>
    </dsp:sp>
    <dsp:sp modelId="{784B4BE3-6A0E-416E-924F-DFB59229F134}">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2976"/>
        <a:ext cx="25774" cy="5154"/>
      </dsp:txXfrm>
    </dsp:sp>
    <dsp:sp modelId="{2FC8A102-44D3-4CDE-916E-0ED97FA39956}">
      <dsp:nvSpPr>
        <dsp:cNvPr id="0" name=""/>
        <dsp:cNvSpPr/>
      </dsp:nvSpPr>
      <dsp:spPr>
        <a:xfrm>
          <a:off x="2758817" y="573182"/>
          <a:ext cx="2241239" cy="1344743"/>
        </a:xfrm>
        <a:prstGeom prst="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a:t>Neuro Feedback</a:t>
          </a:r>
        </a:p>
      </dsp:txBody>
      <dsp:txXfrm>
        <a:off x="2758817" y="573182"/>
        <a:ext cx="2241239" cy="1344743"/>
      </dsp:txXfrm>
    </dsp:sp>
    <dsp:sp modelId="{B389BAFE-4961-46F4-B3CA-B7AF5AC5BEE2}">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2976"/>
        <a:ext cx="25774" cy="5154"/>
      </dsp:txXfrm>
    </dsp:sp>
    <dsp:sp modelId="{94D0324B-96EF-4324-8724-2CC068E8674C}">
      <dsp:nvSpPr>
        <dsp:cNvPr id="0" name=""/>
        <dsp:cNvSpPr/>
      </dsp:nvSpPr>
      <dsp:spPr>
        <a:xfrm>
          <a:off x="5515542" y="573182"/>
          <a:ext cx="2241239" cy="1344743"/>
        </a:xfrm>
        <a:prstGeom prst="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a:t>Bio Feedback</a:t>
          </a:r>
        </a:p>
      </dsp:txBody>
      <dsp:txXfrm>
        <a:off x="5515542" y="573182"/>
        <a:ext cx="2241239" cy="1344743"/>
      </dsp:txXfrm>
    </dsp:sp>
    <dsp:sp modelId="{515945A7-437A-40EA-AB4C-3FDB2F47F750}">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5991"/>
        <a:ext cx="414311" cy="5154"/>
      </dsp:txXfrm>
    </dsp:sp>
    <dsp:sp modelId="{5FDE9E2B-375F-462C-B6D0-FBB70C09280A}">
      <dsp:nvSpPr>
        <dsp:cNvPr id="0" name=""/>
        <dsp:cNvSpPr/>
      </dsp:nvSpPr>
      <dsp:spPr>
        <a:xfrm>
          <a:off x="8272267" y="573182"/>
          <a:ext cx="2241239" cy="1344743"/>
        </a:xfrm>
        <a:prstGeom prst="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a:t>EMDR</a:t>
          </a:r>
        </a:p>
      </dsp:txBody>
      <dsp:txXfrm>
        <a:off x="8272267" y="573182"/>
        <a:ext cx="2241239" cy="1344743"/>
      </dsp:txXfrm>
    </dsp:sp>
    <dsp:sp modelId="{93619C23-8EA0-466F-B388-0A226F218B11}">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206"/>
        <a:ext cx="25774" cy="5154"/>
      </dsp:txXfrm>
    </dsp:sp>
    <dsp:sp modelId="{CD2D17E6-649A-4832-80D3-A98D7EB8DF13}">
      <dsp:nvSpPr>
        <dsp:cNvPr id="0" name=""/>
        <dsp:cNvSpPr/>
      </dsp:nvSpPr>
      <dsp:spPr>
        <a:xfrm>
          <a:off x="2092" y="2433411"/>
          <a:ext cx="2241239" cy="1344743"/>
        </a:xfrm>
        <a:prstGeom prst="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a:t>Cognitive Therapies</a:t>
          </a:r>
        </a:p>
      </dsp:txBody>
      <dsp:txXfrm>
        <a:off x="2092" y="2433411"/>
        <a:ext cx="2241239" cy="1344743"/>
      </dsp:txXfrm>
    </dsp:sp>
    <dsp:sp modelId="{655769CC-ABA4-48C0-A866-500DFEBCC46C}">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103206"/>
        <a:ext cx="25774" cy="5154"/>
      </dsp:txXfrm>
    </dsp:sp>
    <dsp:sp modelId="{B1D65320-8165-45E0-A6B6-944EA26C040C}">
      <dsp:nvSpPr>
        <dsp:cNvPr id="0" name=""/>
        <dsp:cNvSpPr/>
      </dsp:nvSpPr>
      <dsp:spPr>
        <a:xfrm>
          <a:off x="2758817" y="2433411"/>
          <a:ext cx="2241239" cy="1344743"/>
        </a:xfrm>
        <a:prstGeom prst="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dirty="0"/>
            <a:t>Group Therapy</a:t>
          </a:r>
        </a:p>
      </dsp:txBody>
      <dsp:txXfrm>
        <a:off x="2758817" y="2433411"/>
        <a:ext cx="2241239" cy="1344743"/>
      </dsp:txXfrm>
    </dsp:sp>
    <dsp:sp modelId="{207BB288-3281-49DA-B2BE-C890202A43DB}">
      <dsp:nvSpPr>
        <dsp:cNvPr id="0" name=""/>
        <dsp:cNvSpPr/>
      </dsp:nvSpPr>
      <dsp:spPr>
        <a:xfrm>
          <a:off x="5515542" y="2433411"/>
          <a:ext cx="2241239" cy="1344743"/>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823" tIns="115278" rIns="109823" bIns="115278" numCol="1" spcCol="1270" anchor="ctr" anchorCtr="0">
          <a:noAutofit/>
        </a:bodyPr>
        <a:lstStyle/>
        <a:p>
          <a:pPr marL="0" lvl="0" indent="0" algn="ctr" defTabSz="800100">
            <a:lnSpc>
              <a:spcPct val="90000"/>
            </a:lnSpc>
            <a:spcBef>
              <a:spcPct val="0"/>
            </a:spcBef>
            <a:spcAft>
              <a:spcPct val="35000"/>
            </a:spcAft>
            <a:buNone/>
          </a:pPr>
          <a:r>
            <a:rPr lang="en-US" sz="1800" kern="1200" dirty="0"/>
            <a:t>Medication &amp; Functional Medicine</a:t>
          </a:r>
        </a:p>
      </dsp:txBody>
      <dsp:txXfrm>
        <a:off x="5515542" y="2433411"/>
        <a:ext cx="2241239" cy="13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424B-07FD-49EE-A73C-CC3228421845}">
      <dsp:nvSpPr>
        <dsp:cNvPr id="0" name=""/>
        <dsp:cNvSpPr/>
      </dsp:nvSpPr>
      <dsp:spPr>
        <a:xfrm>
          <a:off x="0" y="133182"/>
          <a:ext cx="6513603" cy="75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While some anxious teens express feelings of pervasive worry, others experience subtle emotional changes such as:</a:t>
          </a:r>
        </a:p>
      </dsp:txBody>
      <dsp:txXfrm>
        <a:off x="36896" y="170078"/>
        <a:ext cx="6439811" cy="682028"/>
      </dsp:txXfrm>
    </dsp:sp>
    <dsp:sp modelId="{AEFA7BAC-4E6C-4F56-B8C3-7FEA2CC65038}">
      <dsp:nvSpPr>
        <dsp:cNvPr id="0" name=""/>
        <dsp:cNvSpPr/>
      </dsp:nvSpPr>
      <dsp:spPr>
        <a:xfrm>
          <a:off x="0" y="943722"/>
          <a:ext cx="6513603" cy="75582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Feeling “keyed up”</a:t>
          </a:r>
        </a:p>
      </dsp:txBody>
      <dsp:txXfrm>
        <a:off x="36896" y="980618"/>
        <a:ext cx="6439811" cy="682028"/>
      </dsp:txXfrm>
    </dsp:sp>
    <dsp:sp modelId="{8ED81AA4-E05E-484A-9811-2A8D43890ECB}">
      <dsp:nvSpPr>
        <dsp:cNvPr id="0" name=""/>
        <dsp:cNvSpPr/>
      </dsp:nvSpPr>
      <dsp:spPr>
        <a:xfrm>
          <a:off x="0" y="1754263"/>
          <a:ext cx="6513603" cy="7558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Feeling on edge</a:t>
          </a:r>
        </a:p>
      </dsp:txBody>
      <dsp:txXfrm>
        <a:off x="36896" y="1791159"/>
        <a:ext cx="6439811" cy="682028"/>
      </dsp:txXfrm>
    </dsp:sp>
    <dsp:sp modelId="{3A91C692-A962-43F6-99A6-CE93D8A7D08A}">
      <dsp:nvSpPr>
        <dsp:cNvPr id="0" name=""/>
        <dsp:cNvSpPr/>
      </dsp:nvSpPr>
      <dsp:spPr>
        <a:xfrm>
          <a:off x="0" y="2564803"/>
          <a:ext cx="6513603" cy="7558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Irritability</a:t>
          </a:r>
        </a:p>
      </dsp:txBody>
      <dsp:txXfrm>
        <a:off x="36896" y="2601699"/>
        <a:ext cx="6439811" cy="682028"/>
      </dsp:txXfrm>
    </dsp:sp>
    <dsp:sp modelId="{46120A66-CE90-4366-9471-663DBEDA51CE}">
      <dsp:nvSpPr>
        <dsp:cNvPr id="0" name=""/>
        <dsp:cNvSpPr/>
      </dsp:nvSpPr>
      <dsp:spPr>
        <a:xfrm>
          <a:off x="0" y="3375343"/>
          <a:ext cx="6513603" cy="7558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Difficulty concentrating</a:t>
          </a:r>
        </a:p>
      </dsp:txBody>
      <dsp:txXfrm>
        <a:off x="36896" y="3412239"/>
        <a:ext cx="6439811" cy="682028"/>
      </dsp:txXfrm>
    </dsp:sp>
    <dsp:sp modelId="{ACF304A3-DD62-4471-875A-30ECD93BAB2B}">
      <dsp:nvSpPr>
        <dsp:cNvPr id="0" name=""/>
        <dsp:cNvSpPr/>
      </dsp:nvSpPr>
      <dsp:spPr>
        <a:xfrm>
          <a:off x="0" y="4185883"/>
          <a:ext cx="6513603" cy="75582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Restlessness</a:t>
          </a:r>
        </a:p>
      </dsp:txBody>
      <dsp:txXfrm>
        <a:off x="36896" y="4222779"/>
        <a:ext cx="6439811" cy="682028"/>
      </dsp:txXfrm>
    </dsp:sp>
    <dsp:sp modelId="{A74ECF20-8B9B-436E-B2E6-4F193F0453CC}">
      <dsp:nvSpPr>
        <dsp:cNvPr id="0" name=""/>
        <dsp:cNvSpPr/>
      </dsp:nvSpPr>
      <dsp:spPr>
        <a:xfrm>
          <a:off x="0" y="4996423"/>
          <a:ext cx="6513603" cy="7558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Unexplained outbursts</a:t>
          </a:r>
        </a:p>
      </dsp:txBody>
      <dsp:txXfrm>
        <a:off x="36896" y="5033319"/>
        <a:ext cx="6439811"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E1439-CC40-4188-B271-B9B3CCFAEF38}">
      <dsp:nvSpPr>
        <dsp:cNvPr id="0" name=""/>
        <dsp:cNvSpPr/>
      </dsp:nvSpPr>
      <dsp:spPr>
        <a:xfrm>
          <a:off x="0" y="78012"/>
          <a:ext cx="6513603"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Anxiety can negatively affect friendships. If your once social teen suddenly avoids his favorite activities or stops making plans with friends, think twice. You might notice your child:</a:t>
          </a:r>
        </a:p>
      </dsp:txBody>
      <dsp:txXfrm>
        <a:off x="53688" y="131700"/>
        <a:ext cx="6406227" cy="992424"/>
      </dsp:txXfrm>
    </dsp:sp>
    <dsp:sp modelId="{6ACB0A80-5497-44A4-8AF1-F045F6FF54BE}">
      <dsp:nvSpPr>
        <dsp:cNvPr id="0" name=""/>
        <dsp:cNvSpPr/>
      </dsp:nvSpPr>
      <dsp:spPr>
        <a:xfrm>
          <a:off x="0" y="1235412"/>
          <a:ext cx="6513603" cy="10998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Avoiding social interactions with usual friends</a:t>
          </a:r>
        </a:p>
      </dsp:txBody>
      <dsp:txXfrm>
        <a:off x="53688" y="1289100"/>
        <a:ext cx="6406227" cy="992424"/>
      </dsp:txXfrm>
    </dsp:sp>
    <dsp:sp modelId="{94C350A0-DC2F-4E49-9BC2-130E75D29BBB}">
      <dsp:nvSpPr>
        <dsp:cNvPr id="0" name=""/>
        <dsp:cNvSpPr/>
      </dsp:nvSpPr>
      <dsp:spPr>
        <a:xfrm>
          <a:off x="0" y="2392813"/>
          <a:ext cx="6513603" cy="1099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Avoiding extracurricular activities</a:t>
          </a:r>
        </a:p>
      </dsp:txBody>
      <dsp:txXfrm>
        <a:off x="53688" y="2446501"/>
        <a:ext cx="6406227" cy="992424"/>
      </dsp:txXfrm>
    </dsp:sp>
    <dsp:sp modelId="{67A218A5-F9B9-4699-BA69-34D3848273DC}">
      <dsp:nvSpPr>
        <dsp:cNvPr id="0" name=""/>
        <dsp:cNvSpPr/>
      </dsp:nvSpPr>
      <dsp:spPr>
        <a:xfrm>
          <a:off x="0" y="3550213"/>
          <a:ext cx="6513603" cy="10998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Isolating from peer group</a:t>
          </a:r>
        </a:p>
      </dsp:txBody>
      <dsp:txXfrm>
        <a:off x="53688" y="3603901"/>
        <a:ext cx="6406227" cy="992424"/>
      </dsp:txXfrm>
    </dsp:sp>
    <dsp:sp modelId="{95669738-D35A-4728-8BD6-8F2608987767}">
      <dsp:nvSpPr>
        <dsp:cNvPr id="0" name=""/>
        <dsp:cNvSpPr/>
      </dsp:nvSpPr>
      <dsp:spPr>
        <a:xfrm>
          <a:off x="0" y="4707613"/>
          <a:ext cx="6513603" cy="1099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Spending increased time alone</a:t>
          </a:r>
        </a:p>
      </dsp:txBody>
      <dsp:txXfrm>
        <a:off x="53688" y="4761301"/>
        <a:ext cx="6406227" cy="992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B6BF-2A12-406E-8C6E-D1D597FAB017}">
      <dsp:nvSpPr>
        <dsp:cNvPr id="0" name=""/>
        <dsp:cNvSpPr/>
      </dsp:nvSpPr>
      <dsp:spPr>
        <a:xfrm>
          <a:off x="0" y="99927"/>
          <a:ext cx="6513603" cy="7850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Many of the physical complaints that can occur with an anxiety disorder mimic average teen complaints, which tend to increase as they get older. Pay attention to patterns. A couple of headaches here and there shouldn’t be a cause for concern, for example, but frequent headaches are a red flag. Watch for these common psychosomatic complaints:</a:t>
          </a:r>
        </a:p>
      </dsp:txBody>
      <dsp:txXfrm>
        <a:off x="38324" y="138251"/>
        <a:ext cx="6436955" cy="708422"/>
      </dsp:txXfrm>
    </dsp:sp>
    <dsp:sp modelId="{673B02EE-6054-48E9-8F4E-83EF4E83D002}">
      <dsp:nvSpPr>
        <dsp:cNvPr id="0" name=""/>
        <dsp:cNvSpPr/>
      </dsp:nvSpPr>
      <dsp:spPr>
        <a:xfrm>
          <a:off x="0" y="916678"/>
          <a:ext cx="6513603" cy="78507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Frequent headaches, including migraines</a:t>
          </a:r>
        </a:p>
      </dsp:txBody>
      <dsp:txXfrm>
        <a:off x="38324" y="955002"/>
        <a:ext cx="6436955" cy="708422"/>
      </dsp:txXfrm>
    </dsp:sp>
    <dsp:sp modelId="{3CA65394-5F29-42E3-A3FE-0372D6C8E01B}">
      <dsp:nvSpPr>
        <dsp:cNvPr id="0" name=""/>
        <dsp:cNvSpPr/>
      </dsp:nvSpPr>
      <dsp:spPr>
        <a:xfrm>
          <a:off x="0" y="1733428"/>
          <a:ext cx="6513603" cy="78507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Gastrointestinal problems</a:t>
          </a:r>
        </a:p>
      </dsp:txBody>
      <dsp:txXfrm>
        <a:off x="38324" y="1771752"/>
        <a:ext cx="6436955" cy="708422"/>
      </dsp:txXfrm>
    </dsp:sp>
    <dsp:sp modelId="{20D9DB5B-2E4B-445A-BC2B-C3E74C6FFD41}">
      <dsp:nvSpPr>
        <dsp:cNvPr id="0" name=""/>
        <dsp:cNvSpPr/>
      </dsp:nvSpPr>
      <dsp:spPr>
        <a:xfrm>
          <a:off x="0" y="2550178"/>
          <a:ext cx="6513603" cy="78507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Unexplained aches and pains</a:t>
          </a:r>
        </a:p>
      </dsp:txBody>
      <dsp:txXfrm>
        <a:off x="38324" y="2588502"/>
        <a:ext cx="6436955" cy="708422"/>
      </dsp:txXfrm>
    </dsp:sp>
    <dsp:sp modelId="{45C7CB26-2A7E-4723-BA89-80E1DCFC7E21}">
      <dsp:nvSpPr>
        <dsp:cNvPr id="0" name=""/>
        <dsp:cNvSpPr/>
      </dsp:nvSpPr>
      <dsp:spPr>
        <a:xfrm>
          <a:off x="0" y="3366928"/>
          <a:ext cx="6513603" cy="78507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Excessive fatigue</a:t>
          </a:r>
        </a:p>
      </dsp:txBody>
      <dsp:txXfrm>
        <a:off x="38324" y="3405252"/>
        <a:ext cx="6436955" cy="708422"/>
      </dsp:txXfrm>
    </dsp:sp>
    <dsp:sp modelId="{2515FD1E-51EB-4BEE-B64C-0EA35EF38FEF}">
      <dsp:nvSpPr>
        <dsp:cNvPr id="0" name=""/>
        <dsp:cNvSpPr/>
      </dsp:nvSpPr>
      <dsp:spPr>
        <a:xfrm>
          <a:off x="0" y="4183678"/>
          <a:ext cx="6513603" cy="78507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Complaints of not feeling well with no obvious medical cause</a:t>
          </a:r>
        </a:p>
      </dsp:txBody>
      <dsp:txXfrm>
        <a:off x="38324" y="4222002"/>
        <a:ext cx="6436955" cy="708422"/>
      </dsp:txXfrm>
    </dsp:sp>
    <dsp:sp modelId="{3B9EEECA-F31D-4182-95E1-53161D22749E}">
      <dsp:nvSpPr>
        <dsp:cNvPr id="0" name=""/>
        <dsp:cNvSpPr/>
      </dsp:nvSpPr>
      <dsp:spPr>
        <a:xfrm>
          <a:off x="0" y="5000427"/>
          <a:ext cx="6513603" cy="7850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Changes in eating habits.</a:t>
          </a:r>
        </a:p>
      </dsp:txBody>
      <dsp:txXfrm>
        <a:off x="38324" y="5038751"/>
        <a:ext cx="6436955" cy="708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B433-A9B5-46CA-B1E6-D0C57880A4DA}">
      <dsp:nvSpPr>
        <dsp:cNvPr id="0" name=""/>
        <dsp:cNvSpPr/>
      </dsp:nvSpPr>
      <dsp:spPr>
        <a:xfrm>
          <a:off x="0" y="704502"/>
          <a:ext cx="6513603" cy="7148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American Academy of Pediatrics recommends that teens aged 13 to 18 get 8 to 10 hours of sleep on a regular basis to promote optimal health. Pediatricians also recommend shutting down screens 30 minutes prior to bedtime, and removing all electronics from the bedroom.</a:t>
          </a:r>
        </a:p>
      </dsp:txBody>
      <dsp:txXfrm>
        <a:off x="34897" y="739399"/>
        <a:ext cx="6443809" cy="645076"/>
      </dsp:txXfrm>
    </dsp:sp>
    <dsp:sp modelId="{C11BA1CC-3B3A-4C93-AE0D-AE3A1AD84CE2}">
      <dsp:nvSpPr>
        <dsp:cNvPr id="0" name=""/>
        <dsp:cNvSpPr/>
      </dsp:nvSpPr>
      <dsp:spPr>
        <a:xfrm>
          <a:off x="0" y="1456812"/>
          <a:ext cx="6513603" cy="71487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It’s no big secret that homework demands, changing brain structure, extracurricular activities, and screen time can all cut into the sleep habits of teens. Therefore, it can be difficult to know whether fatigue is a product of anxiety or of a busy schedule. Watch for these red flags:</a:t>
          </a:r>
        </a:p>
      </dsp:txBody>
      <dsp:txXfrm>
        <a:off x="34897" y="1491709"/>
        <a:ext cx="6443809" cy="645076"/>
      </dsp:txXfrm>
    </dsp:sp>
    <dsp:sp modelId="{F596D58F-96A7-46A9-9DF2-AB9C0F52D64D}">
      <dsp:nvSpPr>
        <dsp:cNvPr id="0" name=""/>
        <dsp:cNvSpPr/>
      </dsp:nvSpPr>
      <dsp:spPr>
        <a:xfrm>
          <a:off x="0" y="2209122"/>
          <a:ext cx="6513603" cy="71487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Difficulty falling asleep</a:t>
          </a:r>
        </a:p>
      </dsp:txBody>
      <dsp:txXfrm>
        <a:off x="34897" y="2244019"/>
        <a:ext cx="6443809" cy="645076"/>
      </dsp:txXfrm>
    </dsp:sp>
    <dsp:sp modelId="{AC928E18-5CD1-43D7-A4E7-5F80CCF566D5}">
      <dsp:nvSpPr>
        <dsp:cNvPr id="0" name=""/>
        <dsp:cNvSpPr/>
      </dsp:nvSpPr>
      <dsp:spPr>
        <a:xfrm>
          <a:off x="0" y="2961433"/>
          <a:ext cx="6513603" cy="71487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Difficulty staying asleep</a:t>
          </a:r>
        </a:p>
      </dsp:txBody>
      <dsp:txXfrm>
        <a:off x="34897" y="2996330"/>
        <a:ext cx="6443809" cy="645076"/>
      </dsp:txXfrm>
    </dsp:sp>
    <dsp:sp modelId="{083A3F4E-5899-4B2D-B144-6DEBE7E11357}">
      <dsp:nvSpPr>
        <dsp:cNvPr id="0" name=""/>
        <dsp:cNvSpPr/>
      </dsp:nvSpPr>
      <dsp:spPr>
        <a:xfrm>
          <a:off x="0" y="3713743"/>
          <a:ext cx="6513603" cy="71487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Frequent nightmares</a:t>
          </a:r>
        </a:p>
      </dsp:txBody>
      <dsp:txXfrm>
        <a:off x="34897" y="3748640"/>
        <a:ext cx="6443809" cy="645076"/>
      </dsp:txXfrm>
    </dsp:sp>
    <dsp:sp modelId="{32B9E325-E999-4933-BA64-1B7E55015E5F}">
      <dsp:nvSpPr>
        <dsp:cNvPr id="0" name=""/>
        <dsp:cNvSpPr/>
      </dsp:nvSpPr>
      <dsp:spPr>
        <a:xfrm>
          <a:off x="0" y="4466053"/>
          <a:ext cx="6513603" cy="7148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Not feeling refreshed after sleep</a:t>
          </a:r>
        </a:p>
      </dsp:txBody>
      <dsp:txXfrm>
        <a:off x="34897" y="4500950"/>
        <a:ext cx="6443809" cy="645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F883-FEC9-4B42-92E7-615E0AD23AA6}">
      <dsp:nvSpPr>
        <dsp:cNvPr id="0" name=""/>
        <dsp:cNvSpPr/>
      </dsp:nvSpPr>
      <dsp:spPr>
        <a:xfrm>
          <a:off x="0" y="53982"/>
          <a:ext cx="6513603" cy="1125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Given that anxiety can affect everything from sleep habits to eating habits to missing school due to physical issues, it should come as no surprise that poor academic performance can also result from untreated anxiety. School avoidance, missed days due to anxiety-related illness, and persistent worry can make it difficult for anxious teens to keep up with their workload. Watch for these changes in your teen:</a:t>
          </a:r>
        </a:p>
      </dsp:txBody>
      <dsp:txXfrm>
        <a:off x="54944" y="108926"/>
        <a:ext cx="6403715" cy="1015652"/>
      </dsp:txXfrm>
    </dsp:sp>
    <dsp:sp modelId="{44E0049D-2BBD-4E9F-9CC1-DB4E31A6B42E}">
      <dsp:nvSpPr>
        <dsp:cNvPr id="0" name=""/>
        <dsp:cNvSpPr/>
      </dsp:nvSpPr>
      <dsp:spPr>
        <a:xfrm>
          <a:off x="0" y="1216962"/>
          <a:ext cx="6513603" cy="11255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Significant jump in grades (usually downward)</a:t>
          </a:r>
        </a:p>
      </dsp:txBody>
      <dsp:txXfrm>
        <a:off x="54944" y="1271906"/>
        <a:ext cx="6403715" cy="1015652"/>
      </dsp:txXfrm>
    </dsp:sp>
    <dsp:sp modelId="{89F994C9-2E04-4641-9EB6-31B5DD391A39}">
      <dsp:nvSpPr>
        <dsp:cNvPr id="0" name=""/>
        <dsp:cNvSpPr/>
      </dsp:nvSpPr>
      <dsp:spPr>
        <a:xfrm>
          <a:off x="0" y="2379942"/>
          <a:ext cx="6513603" cy="11255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Frequently missed assignments</a:t>
          </a:r>
        </a:p>
      </dsp:txBody>
      <dsp:txXfrm>
        <a:off x="54944" y="2434886"/>
        <a:ext cx="6403715" cy="1015652"/>
      </dsp:txXfrm>
    </dsp:sp>
    <dsp:sp modelId="{A238F311-EEA6-45B7-A715-B52864B6067A}">
      <dsp:nvSpPr>
        <dsp:cNvPr id="0" name=""/>
        <dsp:cNvSpPr/>
      </dsp:nvSpPr>
      <dsp:spPr>
        <a:xfrm>
          <a:off x="0" y="3542923"/>
          <a:ext cx="6513603" cy="11255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Describes feeling overwhelmed by workload</a:t>
          </a:r>
        </a:p>
      </dsp:txBody>
      <dsp:txXfrm>
        <a:off x="54944" y="3597867"/>
        <a:ext cx="6403715" cy="1015652"/>
      </dsp:txXfrm>
    </dsp:sp>
    <dsp:sp modelId="{AF0949F6-536F-44C8-8BCB-5B0FCA679E08}">
      <dsp:nvSpPr>
        <dsp:cNvPr id="0" name=""/>
        <dsp:cNvSpPr/>
      </dsp:nvSpPr>
      <dsp:spPr>
        <a:xfrm>
          <a:off x="0" y="4705903"/>
          <a:ext cx="6513603" cy="11255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Procrastinates on, or has difficulty concentrating on, homework assignments more than usual</a:t>
          </a:r>
        </a:p>
      </dsp:txBody>
      <dsp:txXfrm>
        <a:off x="54944" y="4760847"/>
        <a:ext cx="6403715" cy="10156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EC38A-6D14-4BD8-A3E7-A361BFCA4F56}">
      <dsp:nvSpPr>
        <dsp:cNvPr id="0" name=""/>
        <dsp:cNvSpPr/>
      </dsp:nvSpPr>
      <dsp:spPr>
        <a:xfrm>
          <a:off x="0" y="377622"/>
          <a:ext cx="6513603" cy="437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Not all anxious teens experience panic attacks, and some experience mild symptoms of panic without enduring a full panic attack. The following symptoms are common among people with anxiety disorders:</a:t>
          </a:r>
        </a:p>
      </dsp:txBody>
      <dsp:txXfrm>
        <a:off x="21361" y="398983"/>
        <a:ext cx="6470881" cy="394858"/>
      </dsp:txXfrm>
    </dsp:sp>
    <dsp:sp modelId="{7B86B2A3-F023-4576-ACCF-C28F6C7D1B8C}">
      <dsp:nvSpPr>
        <dsp:cNvPr id="0" name=""/>
        <dsp:cNvSpPr/>
      </dsp:nvSpPr>
      <dsp:spPr>
        <a:xfrm>
          <a:off x="0" y="846882"/>
          <a:ext cx="6513603" cy="437580"/>
        </a:xfrm>
        <a:prstGeom prst="roundRect">
          <a:avLst/>
        </a:prstGeom>
        <a:solidFill>
          <a:schemeClr val="accent2">
            <a:hueOff val="-145536"/>
            <a:satOff val="-8393"/>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Rapid heartbeat</a:t>
          </a:r>
        </a:p>
      </dsp:txBody>
      <dsp:txXfrm>
        <a:off x="21361" y="868243"/>
        <a:ext cx="6470881" cy="394858"/>
      </dsp:txXfrm>
    </dsp:sp>
    <dsp:sp modelId="{9283444A-69C6-402A-8222-2B3CF68FEC61}">
      <dsp:nvSpPr>
        <dsp:cNvPr id="0" name=""/>
        <dsp:cNvSpPr/>
      </dsp:nvSpPr>
      <dsp:spPr>
        <a:xfrm>
          <a:off x="0" y="1316142"/>
          <a:ext cx="6513603" cy="43758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Sweating and trembling</a:t>
          </a:r>
        </a:p>
      </dsp:txBody>
      <dsp:txXfrm>
        <a:off x="21361" y="1337503"/>
        <a:ext cx="6470881" cy="394858"/>
      </dsp:txXfrm>
    </dsp:sp>
    <dsp:sp modelId="{AF0B6D1F-CFBF-4BB3-BE9B-2B28FECEAF79}">
      <dsp:nvSpPr>
        <dsp:cNvPr id="0" name=""/>
        <dsp:cNvSpPr/>
      </dsp:nvSpPr>
      <dsp:spPr>
        <a:xfrm>
          <a:off x="0" y="1785403"/>
          <a:ext cx="6513603" cy="437580"/>
        </a:xfrm>
        <a:prstGeom prst="roundRect">
          <a:avLst/>
        </a:prstGeom>
        <a:solidFill>
          <a:schemeClr val="accent2">
            <a:hueOff val="-436609"/>
            <a:satOff val="-25178"/>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Dizziness</a:t>
          </a:r>
        </a:p>
      </dsp:txBody>
      <dsp:txXfrm>
        <a:off x="21361" y="1806764"/>
        <a:ext cx="6470881" cy="394858"/>
      </dsp:txXfrm>
    </dsp:sp>
    <dsp:sp modelId="{112EFA50-DB6F-497A-9ED0-0F4C59D2D957}">
      <dsp:nvSpPr>
        <dsp:cNvPr id="0" name=""/>
        <dsp:cNvSpPr/>
      </dsp:nvSpPr>
      <dsp:spPr>
        <a:xfrm>
          <a:off x="0" y="2254663"/>
          <a:ext cx="6513603" cy="43758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Upset stomach</a:t>
          </a:r>
        </a:p>
      </dsp:txBody>
      <dsp:txXfrm>
        <a:off x="21361" y="2276024"/>
        <a:ext cx="6470881" cy="394858"/>
      </dsp:txXfrm>
    </dsp:sp>
    <dsp:sp modelId="{D23F8100-474E-4636-A23B-142AC09BD0C1}">
      <dsp:nvSpPr>
        <dsp:cNvPr id="0" name=""/>
        <dsp:cNvSpPr/>
      </dsp:nvSpPr>
      <dsp:spPr>
        <a:xfrm>
          <a:off x="0" y="2723923"/>
          <a:ext cx="6513603" cy="4375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Difficulty breathing</a:t>
          </a:r>
        </a:p>
      </dsp:txBody>
      <dsp:txXfrm>
        <a:off x="21361" y="2745284"/>
        <a:ext cx="6470881" cy="394858"/>
      </dsp:txXfrm>
    </dsp:sp>
    <dsp:sp modelId="{82A8B682-DDFA-437F-8EFD-1766B2EA1623}">
      <dsp:nvSpPr>
        <dsp:cNvPr id="0" name=""/>
        <dsp:cNvSpPr/>
      </dsp:nvSpPr>
      <dsp:spPr>
        <a:xfrm>
          <a:off x="0" y="3193183"/>
          <a:ext cx="6513603" cy="43758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Chest pain</a:t>
          </a:r>
        </a:p>
      </dsp:txBody>
      <dsp:txXfrm>
        <a:off x="21361" y="3214544"/>
        <a:ext cx="6470881" cy="394858"/>
      </dsp:txXfrm>
    </dsp:sp>
    <dsp:sp modelId="{A48D1E45-5AE4-4ECF-B3F1-D7DE8A16808E}">
      <dsp:nvSpPr>
        <dsp:cNvPr id="0" name=""/>
        <dsp:cNvSpPr/>
      </dsp:nvSpPr>
      <dsp:spPr>
        <a:xfrm>
          <a:off x="0" y="3662443"/>
          <a:ext cx="6513603" cy="437580"/>
        </a:xfrm>
        <a:prstGeom prst="roundRect">
          <a:avLst/>
        </a:prstGeom>
        <a:solidFill>
          <a:schemeClr val="accent2">
            <a:hueOff val="-1018754"/>
            <a:satOff val="-58750"/>
            <a:lumOff val="6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Feeling like they’re dying </a:t>
          </a:r>
        </a:p>
      </dsp:txBody>
      <dsp:txXfrm>
        <a:off x="21361" y="3683804"/>
        <a:ext cx="6470881" cy="394858"/>
      </dsp:txXfrm>
    </dsp:sp>
    <dsp:sp modelId="{2F3BA112-7F30-4A9E-9710-2B9D810CC10E}">
      <dsp:nvSpPr>
        <dsp:cNvPr id="0" name=""/>
        <dsp:cNvSpPr/>
      </dsp:nvSpPr>
      <dsp:spPr>
        <a:xfrm>
          <a:off x="0" y="4131703"/>
          <a:ext cx="6513603" cy="43758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Feeling like they’re “going crazy”</a:t>
          </a:r>
        </a:p>
      </dsp:txBody>
      <dsp:txXfrm>
        <a:off x="21361" y="4153064"/>
        <a:ext cx="6470881" cy="394858"/>
      </dsp:txXfrm>
    </dsp:sp>
    <dsp:sp modelId="{211594FA-AC74-4590-9AD3-6CD0D7CA3379}">
      <dsp:nvSpPr>
        <dsp:cNvPr id="0" name=""/>
        <dsp:cNvSpPr/>
      </dsp:nvSpPr>
      <dsp:spPr>
        <a:xfrm>
          <a:off x="0" y="4600963"/>
          <a:ext cx="6513603" cy="437580"/>
        </a:xfrm>
        <a:prstGeom prst="roundRect">
          <a:avLst/>
        </a:prstGeom>
        <a:solidFill>
          <a:schemeClr val="accent2">
            <a:hueOff val="-1309827"/>
            <a:satOff val="-75535"/>
            <a:lumOff val="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Numbness or tingling in arms and legs</a:t>
          </a:r>
        </a:p>
      </dsp:txBody>
      <dsp:txXfrm>
        <a:off x="21361" y="4622324"/>
        <a:ext cx="6470881" cy="394858"/>
      </dsp:txXfrm>
    </dsp:sp>
    <dsp:sp modelId="{E5436F08-51E2-4865-AA3B-06091EF45466}">
      <dsp:nvSpPr>
        <dsp:cNvPr id="0" name=""/>
        <dsp:cNvSpPr/>
      </dsp:nvSpPr>
      <dsp:spPr>
        <a:xfrm>
          <a:off x="0" y="5070223"/>
          <a:ext cx="6513603" cy="437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Derealization</a:t>
          </a:r>
        </a:p>
      </dsp:txBody>
      <dsp:txXfrm>
        <a:off x="21361" y="5091584"/>
        <a:ext cx="6470881" cy="394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E47E-EE8F-47B3-A965-CC5C0008E211}">
      <dsp:nvSpPr>
        <dsp:cNvPr id="0" name=""/>
        <dsp:cNvSpPr/>
      </dsp:nvSpPr>
      <dsp:spPr>
        <a:xfrm>
          <a:off x="3080" y="488607"/>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Over scheduling</a:t>
          </a:r>
        </a:p>
      </dsp:txBody>
      <dsp:txXfrm>
        <a:off x="3080" y="488607"/>
        <a:ext cx="2444055" cy="1466433"/>
      </dsp:txXfrm>
    </dsp:sp>
    <dsp:sp modelId="{FCED7B9D-88FB-4A6C-9B0A-506B2D6E9741}">
      <dsp:nvSpPr>
        <dsp:cNvPr id="0" name=""/>
        <dsp:cNvSpPr/>
      </dsp:nvSpPr>
      <dsp:spPr>
        <a:xfrm>
          <a:off x="2691541" y="488607"/>
          <a:ext cx="2444055" cy="1466433"/>
        </a:xfrm>
        <a:prstGeom prst="rect">
          <a:avLst/>
        </a:prstGeom>
        <a:solidFill>
          <a:schemeClr val="accent2">
            <a:hueOff val="-207909"/>
            <a:satOff val="-11990"/>
            <a:lumOff val="123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School Pressure</a:t>
          </a:r>
        </a:p>
      </dsp:txBody>
      <dsp:txXfrm>
        <a:off x="2691541" y="488607"/>
        <a:ext cx="2444055" cy="1466433"/>
      </dsp:txXfrm>
    </dsp:sp>
    <dsp:sp modelId="{3963A349-3D50-4287-8819-5720E4F63575}">
      <dsp:nvSpPr>
        <dsp:cNvPr id="0" name=""/>
        <dsp:cNvSpPr/>
      </dsp:nvSpPr>
      <dsp:spPr>
        <a:xfrm>
          <a:off x="5380002" y="488607"/>
          <a:ext cx="2444055" cy="1466433"/>
        </a:xfrm>
        <a:prstGeom prst="rect">
          <a:avLst/>
        </a:prstGeom>
        <a:solidFill>
          <a:schemeClr val="accent2">
            <a:hueOff val="-415818"/>
            <a:satOff val="-23979"/>
            <a:lumOff val="24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Too much Screen Time</a:t>
          </a:r>
        </a:p>
      </dsp:txBody>
      <dsp:txXfrm>
        <a:off x="5380002" y="488607"/>
        <a:ext cx="2444055" cy="1466433"/>
      </dsp:txXfrm>
    </dsp:sp>
    <dsp:sp modelId="{A7FE8B37-48CF-4D95-9F2B-EB12797D3490}">
      <dsp:nvSpPr>
        <dsp:cNvPr id="0" name=""/>
        <dsp:cNvSpPr/>
      </dsp:nvSpPr>
      <dsp:spPr>
        <a:xfrm>
          <a:off x="8068463" y="488607"/>
          <a:ext cx="2444055" cy="1466433"/>
        </a:xfrm>
        <a:prstGeom prst="rect">
          <a:avLst/>
        </a:prstGeom>
        <a:solidFill>
          <a:schemeClr val="accent2">
            <a:hueOff val="-623727"/>
            <a:satOff val="-35969"/>
            <a:lumOff val="36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Living our lives through our children and teens</a:t>
          </a:r>
        </a:p>
      </dsp:txBody>
      <dsp:txXfrm>
        <a:off x="8068463" y="488607"/>
        <a:ext cx="2444055" cy="1466433"/>
      </dsp:txXfrm>
    </dsp:sp>
    <dsp:sp modelId="{59A49194-7C37-4448-8B24-D0A83A304F2E}">
      <dsp:nvSpPr>
        <dsp:cNvPr id="0" name=""/>
        <dsp:cNvSpPr/>
      </dsp:nvSpPr>
      <dsp:spPr>
        <a:xfrm>
          <a:off x="3080" y="2199446"/>
          <a:ext cx="2444055" cy="1466433"/>
        </a:xfrm>
        <a:prstGeom prst="rect">
          <a:avLst/>
        </a:prstGeom>
        <a:solidFill>
          <a:schemeClr val="accent2">
            <a:hueOff val="-831636"/>
            <a:satOff val="-47959"/>
            <a:lumOff val="49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Over identifying with their successes and </a:t>
          </a:r>
          <a:r>
            <a:rPr lang="en-US" sz="2300" i="1" kern="1200"/>
            <a:t>perceived</a:t>
          </a:r>
          <a:r>
            <a:rPr lang="en-US" sz="2300" kern="1200"/>
            <a:t> Failures</a:t>
          </a:r>
        </a:p>
      </dsp:txBody>
      <dsp:txXfrm>
        <a:off x="3080" y="2199446"/>
        <a:ext cx="2444055" cy="1466433"/>
      </dsp:txXfrm>
    </dsp:sp>
    <dsp:sp modelId="{4CEEA330-24B5-4A91-A30E-51156C369092}">
      <dsp:nvSpPr>
        <dsp:cNvPr id="0" name=""/>
        <dsp:cNvSpPr/>
      </dsp:nvSpPr>
      <dsp:spPr>
        <a:xfrm>
          <a:off x="2691541" y="2199446"/>
          <a:ext cx="2444055" cy="1466433"/>
        </a:xfrm>
        <a:prstGeom prst="rect">
          <a:avLst/>
        </a:prstGeom>
        <a:solidFill>
          <a:schemeClr val="accent2">
            <a:hueOff val="-1039545"/>
            <a:satOff val="-59949"/>
            <a:lumOff val="61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Overexposure to media (traumatic material)</a:t>
          </a:r>
        </a:p>
      </dsp:txBody>
      <dsp:txXfrm>
        <a:off x="2691541" y="2199446"/>
        <a:ext cx="2444055" cy="1466433"/>
      </dsp:txXfrm>
    </dsp:sp>
    <dsp:sp modelId="{E415E88E-6E97-4553-B068-E4F86F17EA89}">
      <dsp:nvSpPr>
        <dsp:cNvPr id="0" name=""/>
        <dsp:cNvSpPr/>
      </dsp:nvSpPr>
      <dsp:spPr>
        <a:xfrm>
          <a:off x="5380002" y="2199446"/>
          <a:ext cx="2444055" cy="1466433"/>
        </a:xfrm>
        <a:prstGeom prst="rect">
          <a:avLst/>
        </a:prstGeom>
        <a:solidFill>
          <a:schemeClr val="accent2">
            <a:hueOff val="-1247454"/>
            <a:satOff val="-71938"/>
            <a:lumOff val="73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Being a helicopter parent</a:t>
          </a:r>
        </a:p>
      </dsp:txBody>
      <dsp:txXfrm>
        <a:off x="5380002" y="2199446"/>
        <a:ext cx="2444055" cy="1466433"/>
      </dsp:txXfrm>
    </dsp:sp>
    <dsp:sp modelId="{9B210136-A4B4-4DB2-9833-FB495835B1CF}">
      <dsp:nvSpPr>
        <dsp:cNvPr id="0" name=""/>
        <dsp:cNvSpPr/>
      </dsp:nvSpPr>
      <dsp:spPr>
        <a:xfrm>
          <a:off x="8068463" y="2199446"/>
          <a:ext cx="2444055" cy="1466433"/>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Trying to protect from suffering as a natural part of life</a:t>
          </a:r>
        </a:p>
      </dsp:txBody>
      <dsp:txXfrm>
        <a:off x="8068463" y="2199446"/>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2AFF0-90DC-451F-B665-EBE117A5BE47}">
      <dsp:nvSpPr>
        <dsp:cNvPr id="0" name=""/>
        <dsp:cNvSpPr/>
      </dsp:nvSpPr>
      <dsp:spPr>
        <a:xfrm>
          <a:off x="2241532" y="1101409"/>
          <a:ext cx="484885" cy="91440"/>
        </a:xfrm>
        <a:custGeom>
          <a:avLst/>
          <a:gdLst/>
          <a:ahLst/>
          <a:cxnLst/>
          <a:rect l="0" t="0" r="0" b="0"/>
          <a:pathLst>
            <a:path>
              <a:moveTo>
                <a:pt x="0" y="45720"/>
              </a:moveTo>
              <a:lnTo>
                <a:pt x="189685" y="45719"/>
              </a:lnTo>
            </a:path>
            <a:path>
              <a:moveTo>
                <a:pt x="295199" y="45719"/>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1</a:t>
          </a:r>
        </a:p>
      </dsp:txBody>
      <dsp:txXfrm>
        <a:off x="2431218" y="1059013"/>
        <a:ext cx="105513" cy="176231"/>
      </dsp:txXfrm>
    </dsp:sp>
    <dsp:sp modelId="{D3154B73-E28C-461D-BE6D-9AD696CED030}">
      <dsp:nvSpPr>
        <dsp:cNvPr id="0" name=""/>
        <dsp:cNvSpPr/>
      </dsp:nvSpPr>
      <dsp:spPr>
        <a:xfrm>
          <a:off x="2092" y="474757"/>
          <a:ext cx="2241239" cy="134474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Pay attention to your child’s feelings.</a:t>
          </a:r>
        </a:p>
      </dsp:txBody>
      <dsp:txXfrm>
        <a:off x="2092" y="474757"/>
        <a:ext cx="2241239" cy="1344743"/>
      </dsp:txXfrm>
    </dsp:sp>
    <dsp:sp modelId="{A53BA09E-8DB9-4D83-85B3-D29D90977E3C}">
      <dsp:nvSpPr>
        <dsp:cNvPr id="0" name=""/>
        <dsp:cNvSpPr/>
      </dsp:nvSpPr>
      <dsp:spPr>
        <a:xfrm>
          <a:off x="4998257" y="1101409"/>
          <a:ext cx="484885" cy="91440"/>
        </a:xfrm>
        <a:custGeom>
          <a:avLst/>
          <a:gdLst/>
          <a:ahLst/>
          <a:cxnLst/>
          <a:rect l="0" t="0" r="0" b="0"/>
          <a:pathLst>
            <a:path>
              <a:moveTo>
                <a:pt x="0" y="45720"/>
              </a:moveTo>
              <a:lnTo>
                <a:pt x="189685" y="45719"/>
              </a:lnTo>
            </a:path>
            <a:path>
              <a:moveTo>
                <a:pt x="295199" y="45719"/>
              </a:moveTo>
              <a:lnTo>
                <a:pt x="484885" y="4572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2</a:t>
          </a:r>
        </a:p>
      </dsp:txBody>
      <dsp:txXfrm>
        <a:off x="5187943" y="1059013"/>
        <a:ext cx="105513" cy="176231"/>
      </dsp:txXfrm>
    </dsp:sp>
    <dsp:sp modelId="{ED94F3F1-1EE4-41B3-B94F-670E94DBCD4B}">
      <dsp:nvSpPr>
        <dsp:cNvPr id="0" name=""/>
        <dsp:cNvSpPr/>
      </dsp:nvSpPr>
      <dsp:spPr>
        <a:xfrm>
          <a:off x="2758817" y="474757"/>
          <a:ext cx="2241239" cy="1344743"/>
        </a:xfrm>
        <a:prstGeom prst="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Stay calm when your child becomes anxious about a situation or event.</a:t>
          </a:r>
        </a:p>
      </dsp:txBody>
      <dsp:txXfrm>
        <a:off x="2758817" y="474757"/>
        <a:ext cx="2241239" cy="1344743"/>
      </dsp:txXfrm>
    </dsp:sp>
    <dsp:sp modelId="{5EA84FD8-2DAE-4BA0-8508-7430F03A50EE}">
      <dsp:nvSpPr>
        <dsp:cNvPr id="0" name=""/>
        <dsp:cNvSpPr/>
      </dsp:nvSpPr>
      <dsp:spPr>
        <a:xfrm>
          <a:off x="7754982" y="1101409"/>
          <a:ext cx="484885" cy="91440"/>
        </a:xfrm>
        <a:custGeom>
          <a:avLst/>
          <a:gdLst/>
          <a:ahLst/>
          <a:cxnLst/>
          <a:rect l="0" t="0" r="0" b="0"/>
          <a:pathLst>
            <a:path>
              <a:moveTo>
                <a:pt x="0" y="45720"/>
              </a:moveTo>
              <a:lnTo>
                <a:pt x="189685" y="45719"/>
              </a:lnTo>
            </a:path>
            <a:path>
              <a:moveTo>
                <a:pt x="295199" y="45719"/>
              </a:moveTo>
              <a:lnTo>
                <a:pt x="484885"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3</a:t>
          </a:r>
        </a:p>
      </dsp:txBody>
      <dsp:txXfrm>
        <a:off x="7944668" y="1059013"/>
        <a:ext cx="105513" cy="176231"/>
      </dsp:txXfrm>
    </dsp:sp>
    <dsp:sp modelId="{34068BCE-9D08-4A41-9A7F-907BC944BA7A}">
      <dsp:nvSpPr>
        <dsp:cNvPr id="0" name=""/>
        <dsp:cNvSpPr/>
      </dsp:nvSpPr>
      <dsp:spPr>
        <a:xfrm>
          <a:off x="5515542" y="474757"/>
          <a:ext cx="2241239" cy="1344743"/>
        </a:xfrm>
        <a:prstGeom prst="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Recognize and praise small accomplishments.</a:t>
          </a:r>
        </a:p>
      </dsp:txBody>
      <dsp:txXfrm>
        <a:off x="5515542" y="474757"/>
        <a:ext cx="2241239" cy="1344743"/>
      </dsp:txXfrm>
    </dsp:sp>
    <dsp:sp modelId="{B67E4DBD-EB5A-46D8-A283-3D9262D70291}">
      <dsp:nvSpPr>
        <dsp:cNvPr id="0" name=""/>
        <dsp:cNvSpPr/>
      </dsp:nvSpPr>
      <dsp:spPr>
        <a:xfrm>
          <a:off x="1122712" y="1817701"/>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4</a:t>
          </a:r>
        </a:p>
      </dsp:txBody>
      <dsp:txXfrm>
        <a:off x="5050644" y="1972028"/>
        <a:ext cx="414311" cy="176231"/>
      </dsp:txXfrm>
    </dsp:sp>
    <dsp:sp modelId="{638D4CE7-259A-4B6B-AC1E-09ADA3FCCFA2}">
      <dsp:nvSpPr>
        <dsp:cNvPr id="0" name=""/>
        <dsp:cNvSpPr/>
      </dsp:nvSpPr>
      <dsp:spPr>
        <a:xfrm>
          <a:off x="8272267" y="474757"/>
          <a:ext cx="2241239" cy="1344743"/>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Don’t punish mistakes or lack of progress.</a:t>
          </a:r>
        </a:p>
      </dsp:txBody>
      <dsp:txXfrm>
        <a:off x="8272267" y="474757"/>
        <a:ext cx="2241239" cy="1344743"/>
      </dsp:txXfrm>
    </dsp:sp>
    <dsp:sp modelId="{A7E16D80-8487-4BC8-8849-EA07A982472A}">
      <dsp:nvSpPr>
        <dsp:cNvPr id="0" name=""/>
        <dsp:cNvSpPr/>
      </dsp:nvSpPr>
      <dsp:spPr>
        <a:xfrm>
          <a:off x="2241532" y="2961638"/>
          <a:ext cx="484885" cy="91440"/>
        </a:xfrm>
        <a:custGeom>
          <a:avLst/>
          <a:gdLst/>
          <a:ahLst/>
          <a:cxnLst/>
          <a:rect l="0" t="0" r="0" b="0"/>
          <a:pathLst>
            <a:path>
              <a:moveTo>
                <a:pt x="0" y="45720"/>
              </a:moveTo>
              <a:lnTo>
                <a:pt x="189685" y="45719"/>
              </a:lnTo>
            </a:path>
            <a:path>
              <a:moveTo>
                <a:pt x="295199" y="45719"/>
              </a:moveTo>
              <a:lnTo>
                <a:pt x="484885"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5</a:t>
          </a:r>
        </a:p>
      </dsp:txBody>
      <dsp:txXfrm>
        <a:off x="2431218" y="2919242"/>
        <a:ext cx="105513" cy="176231"/>
      </dsp:txXfrm>
    </dsp:sp>
    <dsp:sp modelId="{81D72302-C34A-4048-925E-5EE8C5069276}">
      <dsp:nvSpPr>
        <dsp:cNvPr id="0" name=""/>
        <dsp:cNvSpPr/>
      </dsp:nvSpPr>
      <dsp:spPr>
        <a:xfrm>
          <a:off x="2092" y="2334986"/>
          <a:ext cx="2241239" cy="1344743"/>
        </a:xfrm>
        <a:prstGeom prst="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Be flexible, but try to maintain a normal routine.</a:t>
          </a:r>
        </a:p>
      </dsp:txBody>
      <dsp:txXfrm>
        <a:off x="2092" y="2334986"/>
        <a:ext cx="2241239" cy="1344743"/>
      </dsp:txXfrm>
    </dsp:sp>
    <dsp:sp modelId="{110D2E09-661C-4535-A28B-9A4AA724722F}">
      <dsp:nvSpPr>
        <dsp:cNvPr id="0" name=""/>
        <dsp:cNvSpPr/>
      </dsp:nvSpPr>
      <dsp:spPr>
        <a:xfrm>
          <a:off x="4998257" y="2961638"/>
          <a:ext cx="484885" cy="91440"/>
        </a:xfrm>
        <a:custGeom>
          <a:avLst/>
          <a:gdLst/>
          <a:ahLst/>
          <a:cxnLst/>
          <a:rect l="0" t="0" r="0" b="0"/>
          <a:pathLst>
            <a:path>
              <a:moveTo>
                <a:pt x="0" y="45720"/>
              </a:moveTo>
              <a:lnTo>
                <a:pt x="189685" y="45719"/>
              </a:lnTo>
            </a:path>
            <a:path>
              <a:moveTo>
                <a:pt x="295199" y="45719"/>
              </a:moveTo>
              <a:lnTo>
                <a:pt x="48488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6</a:t>
          </a:r>
        </a:p>
      </dsp:txBody>
      <dsp:txXfrm>
        <a:off x="5187943" y="2919242"/>
        <a:ext cx="105513" cy="176231"/>
      </dsp:txXfrm>
    </dsp:sp>
    <dsp:sp modelId="{E28EE80D-0537-4802-ADD2-CE7559EA070A}">
      <dsp:nvSpPr>
        <dsp:cNvPr id="0" name=""/>
        <dsp:cNvSpPr/>
      </dsp:nvSpPr>
      <dsp:spPr>
        <a:xfrm>
          <a:off x="2758817" y="2334986"/>
          <a:ext cx="2241239" cy="1344743"/>
        </a:xfrm>
        <a:prstGeom prst="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Modify expectations during stressful periods.</a:t>
          </a:r>
        </a:p>
      </dsp:txBody>
      <dsp:txXfrm>
        <a:off x="2758817" y="2334986"/>
        <a:ext cx="2241239" cy="1344743"/>
      </dsp:txXfrm>
    </dsp:sp>
    <dsp:sp modelId="{806CE9FF-57F2-48E5-9CEB-0BCDBB9D6118}">
      <dsp:nvSpPr>
        <dsp:cNvPr id="0" name=""/>
        <dsp:cNvSpPr/>
      </dsp:nvSpPr>
      <dsp:spPr>
        <a:xfrm>
          <a:off x="5515542" y="2334986"/>
          <a:ext cx="2241239" cy="1344743"/>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Plan for transitions (For example, allow extra time in the morning if getting to school is difficult).</a:t>
          </a:r>
        </a:p>
      </dsp:txBody>
      <dsp:txXfrm>
        <a:off x="5515542" y="2334986"/>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23C41-C7A3-438A-84AF-B09BFC9A6B0E}"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20829-088D-485B-BAE8-037C1C26D5E8}" type="slidenum">
              <a:rPr lang="en-US" smtClean="0"/>
              <a:t>‹#›</a:t>
            </a:fld>
            <a:endParaRPr lang="en-US"/>
          </a:p>
        </p:txBody>
      </p:sp>
    </p:spTree>
    <p:extLst>
      <p:ext uri="{BB962C8B-B14F-4D97-AF65-F5344CB8AC3E}">
        <p14:creationId xmlns:p14="http://schemas.microsoft.com/office/powerpoint/2010/main" val="270547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being here-</a:t>
            </a:r>
          </a:p>
          <a:p>
            <a:r>
              <a:rPr lang="en-US" dirty="0"/>
              <a:t>Coffee talk and the turn out-speaks to the need</a:t>
            </a:r>
          </a:p>
          <a:p>
            <a:r>
              <a:rPr lang="en-US" dirty="0"/>
              <a:t>My experience personally &amp; professionally</a:t>
            </a:r>
          </a:p>
          <a:p>
            <a:r>
              <a:rPr lang="en-US" dirty="0"/>
              <a:t>My hope is to give information that might be helpful now and over the next few years</a:t>
            </a:r>
          </a:p>
          <a:p>
            <a:r>
              <a:rPr lang="en-US" dirty="0"/>
              <a:t>A brief over view of anxiety, causes and treatments-cannot give individual advice</a:t>
            </a:r>
          </a:p>
        </p:txBody>
      </p:sp>
      <p:sp>
        <p:nvSpPr>
          <p:cNvPr id="4" name="Slide Number Placeholder 3"/>
          <p:cNvSpPr>
            <a:spLocks noGrp="1"/>
          </p:cNvSpPr>
          <p:nvPr>
            <p:ph type="sldNum" sz="quarter" idx="5"/>
          </p:nvPr>
        </p:nvSpPr>
        <p:spPr/>
        <p:txBody>
          <a:bodyPr/>
          <a:lstStyle/>
          <a:p>
            <a:fld id="{C5920829-088D-485B-BAE8-037C1C26D5E8}" type="slidenum">
              <a:rPr lang="en-US" smtClean="0"/>
              <a:t>1</a:t>
            </a:fld>
            <a:endParaRPr lang="en-US"/>
          </a:p>
        </p:txBody>
      </p:sp>
    </p:spTree>
    <p:extLst>
      <p:ext uri="{BB962C8B-B14F-4D97-AF65-F5344CB8AC3E}">
        <p14:creationId xmlns:p14="http://schemas.microsoft.com/office/powerpoint/2010/main" val="414131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need down time- gardening, creative times-typical family over scheduled-kids are on screens while driving to sports or other activities-everyone is so tired-everyone is on screens at home-easier to pick up meals after practices-rehearsals-always on- always looking for the next experience-boredom is very important-elicits need to be creative-people want to be entertained all the time-pressure to keep up-kids do about as well as we do- WWII study</a:t>
            </a:r>
          </a:p>
        </p:txBody>
      </p:sp>
      <p:sp>
        <p:nvSpPr>
          <p:cNvPr id="4" name="Slide Number Placeholder 3"/>
          <p:cNvSpPr>
            <a:spLocks noGrp="1"/>
          </p:cNvSpPr>
          <p:nvPr>
            <p:ph type="sldNum" sz="quarter" idx="5"/>
          </p:nvPr>
        </p:nvSpPr>
        <p:spPr/>
        <p:txBody>
          <a:bodyPr/>
          <a:lstStyle/>
          <a:p>
            <a:fld id="{C5920829-088D-485B-BAE8-037C1C26D5E8}" type="slidenum">
              <a:rPr lang="en-US" smtClean="0"/>
              <a:t>15</a:t>
            </a:fld>
            <a:endParaRPr lang="en-US"/>
          </a:p>
        </p:txBody>
      </p:sp>
    </p:spTree>
    <p:extLst>
      <p:ext uri="{BB962C8B-B14F-4D97-AF65-F5344CB8AC3E}">
        <p14:creationId xmlns:p14="http://schemas.microsoft.com/office/powerpoint/2010/main" val="193467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WWII study</a:t>
            </a:r>
          </a:p>
          <a:p>
            <a:r>
              <a:rPr lang="en-US" dirty="0"/>
              <a:t>Ultimately it is up to your teens to decide how they will manage their anxiety-most just want it to magically disappear-it usually does not-but the maturation process and life experience helps</a:t>
            </a:r>
          </a:p>
        </p:txBody>
      </p:sp>
      <p:sp>
        <p:nvSpPr>
          <p:cNvPr id="4" name="Slide Number Placeholder 3"/>
          <p:cNvSpPr>
            <a:spLocks noGrp="1"/>
          </p:cNvSpPr>
          <p:nvPr>
            <p:ph type="sldNum" sz="quarter" idx="5"/>
          </p:nvPr>
        </p:nvSpPr>
        <p:spPr/>
        <p:txBody>
          <a:bodyPr/>
          <a:lstStyle/>
          <a:p>
            <a:fld id="{C5920829-088D-485B-BAE8-037C1C26D5E8}" type="slidenum">
              <a:rPr lang="en-US" smtClean="0"/>
              <a:t>16</a:t>
            </a:fld>
            <a:endParaRPr lang="en-US"/>
          </a:p>
        </p:txBody>
      </p:sp>
    </p:spTree>
    <p:extLst>
      <p:ext uri="{BB962C8B-B14F-4D97-AF65-F5344CB8AC3E}">
        <p14:creationId xmlns:p14="http://schemas.microsoft.com/office/powerpoint/2010/main" val="199824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for both kids and parents</a:t>
            </a:r>
          </a:p>
        </p:txBody>
      </p:sp>
      <p:sp>
        <p:nvSpPr>
          <p:cNvPr id="4" name="Slide Number Placeholder 3"/>
          <p:cNvSpPr>
            <a:spLocks noGrp="1"/>
          </p:cNvSpPr>
          <p:nvPr>
            <p:ph type="sldNum" sz="quarter" idx="5"/>
          </p:nvPr>
        </p:nvSpPr>
        <p:spPr/>
        <p:txBody>
          <a:bodyPr/>
          <a:lstStyle/>
          <a:p>
            <a:fld id="{C5920829-088D-485B-BAE8-037C1C26D5E8}" type="slidenum">
              <a:rPr lang="en-US" smtClean="0"/>
              <a:t>17</a:t>
            </a:fld>
            <a:endParaRPr lang="en-US"/>
          </a:p>
        </p:txBody>
      </p:sp>
    </p:spTree>
    <p:extLst>
      <p:ext uri="{BB962C8B-B14F-4D97-AF65-F5344CB8AC3E}">
        <p14:creationId xmlns:p14="http://schemas.microsoft.com/office/powerpoint/2010/main" val="73217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help with self regulation-they can eventually manage their emotions/anxiety responses- these help naturally increase sense of well-being-self regulation</a:t>
            </a:r>
          </a:p>
        </p:txBody>
      </p:sp>
      <p:sp>
        <p:nvSpPr>
          <p:cNvPr id="4" name="Slide Number Placeholder 3"/>
          <p:cNvSpPr>
            <a:spLocks noGrp="1"/>
          </p:cNvSpPr>
          <p:nvPr>
            <p:ph type="sldNum" sz="quarter" idx="5"/>
          </p:nvPr>
        </p:nvSpPr>
        <p:spPr/>
        <p:txBody>
          <a:bodyPr/>
          <a:lstStyle/>
          <a:p>
            <a:fld id="{C5920829-088D-485B-BAE8-037C1C26D5E8}" type="slidenum">
              <a:rPr lang="en-US" smtClean="0"/>
              <a:t>19</a:t>
            </a:fld>
            <a:endParaRPr lang="en-US"/>
          </a:p>
        </p:txBody>
      </p:sp>
    </p:spTree>
    <p:extLst>
      <p:ext uri="{BB962C8B-B14F-4D97-AF65-F5344CB8AC3E}">
        <p14:creationId xmlns:p14="http://schemas.microsoft.com/office/powerpoint/2010/main" val="312814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medication is utilized discuss limitations-and lack of research on psychotropic use in children</a:t>
            </a:r>
          </a:p>
          <a:p>
            <a:r>
              <a:rPr lang="en-US" dirty="0"/>
              <a:t>Therapies that get to underlying causes and also help learn skills that assist for a lifetime</a:t>
            </a:r>
          </a:p>
        </p:txBody>
      </p:sp>
      <p:sp>
        <p:nvSpPr>
          <p:cNvPr id="4" name="Slide Number Placeholder 3"/>
          <p:cNvSpPr>
            <a:spLocks noGrp="1"/>
          </p:cNvSpPr>
          <p:nvPr>
            <p:ph type="sldNum" sz="quarter" idx="5"/>
          </p:nvPr>
        </p:nvSpPr>
        <p:spPr/>
        <p:txBody>
          <a:bodyPr/>
          <a:lstStyle/>
          <a:p>
            <a:fld id="{C5920829-088D-485B-BAE8-037C1C26D5E8}" type="slidenum">
              <a:rPr lang="en-US" smtClean="0"/>
              <a:t>22</a:t>
            </a:fld>
            <a:endParaRPr lang="en-US"/>
          </a:p>
        </p:txBody>
      </p:sp>
    </p:spTree>
    <p:extLst>
      <p:ext uri="{BB962C8B-B14F-4D97-AF65-F5344CB8AC3E}">
        <p14:creationId xmlns:p14="http://schemas.microsoft.com/office/powerpoint/2010/main" val="237482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and animals are my biggest stress buster</a:t>
            </a:r>
          </a:p>
          <a:p>
            <a:r>
              <a:rPr lang="en-US" dirty="0"/>
              <a:t>Thanks for being here- we all benefit in understanding and helping kids in their anxiety</a:t>
            </a:r>
          </a:p>
        </p:txBody>
      </p:sp>
      <p:sp>
        <p:nvSpPr>
          <p:cNvPr id="4" name="Slide Number Placeholder 3"/>
          <p:cNvSpPr>
            <a:spLocks noGrp="1"/>
          </p:cNvSpPr>
          <p:nvPr>
            <p:ph type="sldNum" sz="quarter" idx="5"/>
          </p:nvPr>
        </p:nvSpPr>
        <p:spPr/>
        <p:txBody>
          <a:bodyPr/>
          <a:lstStyle/>
          <a:p>
            <a:fld id="{C5920829-088D-485B-BAE8-037C1C26D5E8}" type="slidenum">
              <a:rPr lang="en-US" smtClean="0"/>
              <a:t>24</a:t>
            </a:fld>
            <a:endParaRPr lang="en-US"/>
          </a:p>
        </p:txBody>
      </p:sp>
    </p:spTree>
    <p:extLst>
      <p:ext uri="{BB962C8B-B14F-4D97-AF65-F5344CB8AC3E}">
        <p14:creationId xmlns:p14="http://schemas.microsoft.com/office/powerpoint/2010/main" val="21677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Anxiety is a normal reaction to stress, but sometimes what may seem like usual teen struggles can actually be a sign of a more severe anxiety disorder</a:t>
            </a:r>
          </a:p>
          <a:p>
            <a:r>
              <a:rPr lang="en-US" dirty="0"/>
              <a:t>It’s not your fault-it’s so painful and exhausting at times. </a:t>
            </a:r>
          </a:p>
          <a:p>
            <a:r>
              <a:rPr lang="en-US" dirty="0"/>
              <a:t>Anxiety is the body/psyche’s way of getting our attention-our job is not just to alleviate it, but understand what is out of balance-and how to get back into balance</a:t>
            </a:r>
          </a:p>
          <a:p>
            <a:r>
              <a:rPr lang="en-US" dirty="0"/>
              <a:t>Even my adults-I try and help them appreciate anxiety- our early warning system-</a:t>
            </a:r>
          </a:p>
          <a:p>
            <a:r>
              <a:rPr lang="en-US" dirty="0"/>
              <a:t>Natural healing given proper conditions</a:t>
            </a:r>
          </a:p>
          <a:p>
            <a:endParaRPr lang="en-US" dirty="0"/>
          </a:p>
        </p:txBody>
      </p:sp>
      <p:sp>
        <p:nvSpPr>
          <p:cNvPr id="4" name="Slide Number Placeholder 3"/>
          <p:cNvSpPr>
            <a:spLocks noGrp="1"/>
          </p:cNvSpPr>
          <p:nvPr>
            <p:ph type="sldNum" sz="quarter" idx="5"/>
          </p:nvPr>
        </p:nvSpPr>
        <p:spPr/>
        <p:txBody>
          <a:bodyPr/>
          <a:lstStyle/>
          <a:p>
            <a:fld id="{C5920829-088D-485B-BAE8-037C1C26D5E8}" type="slidenum">
              <a:rPr lang="en-US" smtClean="0"/>
              <a:t>2</a:t>
            </a:fld>
            <a:endParaRPr lang="en-US"/>
          </a:p>
        </p:txBody>
      </p:sp>
    </p:spTree>
    <p:extLst>
      <p:ext uri="{BB962C8B-B14F-4D97-AF65-F5344CB8AC3E}">
        <p14:creationId xmlns:p14="http://schemas.microsoft.com/office/powerpoint/2010/main" val="57383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vs. Mental health-silent disease</a:t>
            </a:r>
          </a:p>
        </p:txBody>
      </p:sp>
      <p:sp>
        <p:nvSpPr>
          <p:cNvPr id="4" name="Slide Number Placeholder 3"/>
          <p:cNvSpPr>
            <a:spLocks noGrp="1"/>
          </p:cNvSpPr>
          <p:nvPr>
            <p:ph type="sldNum" sz="quarter" idx="5"/>
          </p:nvPr>
        </p:nvSpPr>
        <p:spPr/>
        <p:txBody>
          <a:bodyPr/>
          <a:lstStyle/>
          <a:p>
            <a:fld id="{C5920829-088D-485B-BAE8-037C1C26D5E8}" type="slidenum">
              <a:rPr lang="en-US" smtClean="0"/>
              <a:t>3</a:t>
            </a:fld>
            <a:endParaRPr lang="en-US"/>
          </a:p>
        </p:txBody>
      </p:sp>
    </p:spTree>
    <p:extLst>
      <p:ext uri="{BB962C8B-B14F-4D97-AF65-F5344CB8AC3E}">
        <p14:creationId xmlns:p14="http://schemas.microsoft.com/office/powerpoint/2010/main" val="26715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Researchers asked parents: Is your child more shy or anxious than other children his or her age? Is your child more worried than other children his or her age?</a:t>
            </a:r>
          </a:p>
          <a:p>
            <a:r>
              <a:rPr lang="en-US" sz="1200" b="0" i="0" kern="1200" dirty="0">
                <a:solidFill>
                  <a:schemeClr val="tx1"/>
                </a:solidFill>
                <a:effectLst/>
                <a:latin typeface="+mn-lt"/>
                <a:ea typeface="+mn-ea"/>
                <a:cs typeface="+mn-cs"/>
              </a:rPr>
              <a:t>"If the parent says 'yes' to [either] then there's a high degree of predictability that the child will go on to develop an anxiety disorder,</a:t>
            </a:r>
          </a:p>
          <a:p>
            <a:r>
              <a:rPr lang="en-US" sz="1200" b="0" i="0" kern="1200" dirty="0">
                <a:solidFill>
                  <a:schemeClr val="tx1"/>
                </a:solidFill>
                <a:effectLst/>
                <a:latin typeface="+mn-lt"/>
                <a:ea typeface="+mn-ea"/>
                <a:cs typeface="+mn-cs"/>
              </a:rPr>
              <a:t>Spectrum of  anxiety- and increases under times of stress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20829-088D-485B-BAE8-037C1C26D5E8}" type="slidenum">
              <a:rPr lang="en-US" smtClean="0"/>
              <a:t>4</a:t>
            </a:fld>
            <a:endParaRPr lang="en-US"/>
          </a:p>
        </p:txBody>
      </p:sp>
    </p:spTree>
    <p:extLst>
      <p:ext uri="{BB962C8B-B14F-4D97-AF65-F5344CB8AC3E}">
        <p14:creationId xmlns:p14="http://schemas.microsoft.com/office/powerpoint/2010/main" val="55384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improve the world, start by making people feel safer – Stephen </a:t>
            </a:r>
            <a:r>
              <a:rPr lang="en-US" dirty="0" err="1"/>
              <a:t>Porges</a:t>
            </a:r>
            <a:r>
              <a:rPr lang="en-US" dirty="0"/>
              <a:t> poly vagal theory-fight, flight, freeze</a:t>
            </a:r>
          </a:p>
        </p:txBody>
      </p:sp>
      <p:sp>
        <p:nvSpPr>
          <p:cNvPr id="4" name="Slide Number Placeholder 3"/>
          <p:cNvSpPr>
            <a:spLocks noGrp="1"/>
          </p:cNvSpPr>
          <p:nvPr>
            <p:ph type="sldNum" sz="quarter" idx="5"/>
          </p:nvPr>
        </p:nvSpPr>
        <p:spPr/>
        <p:txBody>
          <a:bodyPr/>
          <a:lstStyle/>
          <a:p>
            <a:fld id="{C5920829-088D-485B-BAE8-037C1C26D5E8}" type="slidenum">
              <a:rPr lang="en-US" smtClean="0"/>
              <a:t>5</a:t>
            </a:fld>
            <a:endParaRPr lang="en-US"/>
          </a:p>
        </p:txBody>
      </p:sp>
    </p:spTree>
    <p:extLst>
      <p:ext uri="{BB962C8B-B14F-4D97-AF65-F5344CB8AC3E}">
        <p14:creationId xmlns:p14="http://schemas.microsoft.com/office/powerpoint/2010/main" val="185302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&amp; PTSD, OCD- little traumas build up and then just like the last straw- a child/teen seems to lose it over night or over a seemingly small event- It’s gotten to be Too much!</a:t>
            </a:r>
          </a:p>
          <a:p>
            <a:r>
              <a:rPr lang="en-US" dirty="0"/>
              <a:t>I usually treat- separation anxiety, panic attack, generalized anxiety disorder- a lot of trauma-</a:t>
            </a:r>
          </a:p>
          <a:p>
            <a:r>
              <a:rPr lang="en-US" dirty="0"/>
              <a:t>There is collective trauma and also mention epigenetics-generational trauma</a:t>
            </a:r>
          </a:p>
        </p:txBody>
      </p:sp>
      <p:sp>
        <p:nvSpPr>
          <p:cNvPr id="4" name="Slide Number Placeholder 3"/>
          <p:cNvSpPr>
            <a:spLocks noGrp="1"/>
          </p:cNvSpPr>
          <p:nvPr>
            <p:ph type="sldNum" sz="quarter" idx="5"/>
          </p:nvPr>
        </p:nvSpPr>
        <p:spPr/>
        <p:txBody>
          <a:bodyPr/>
          <a:lstStyle/>
          <a:p>
            <a:fld id="{C5920829-088D-485B-BAE8-037C1C26D5E8}" type="slidenum">
              <a:rPr lang="en-US" smtClean="0"/>
              <a:t>6</a:t>
            </a:fld>
            <a:endParaRPr lang="en-US"/>
          </a:p>
        </p:txBody>
      </p:sp>
    </p:spTree>
    <p:extLst>
      <p:ext uri="{BB962C8B-B14F-4D97-AF65-F5344CB8AC3E}">
        <p14:creationId xmlns:p14="http://schemas.microsoft.com/office/powerpoint/2010/main" val="359614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Nov , 2017 NY Times – anxiety is impacting 30% of teens an adults-most common mental health issue</a:t>
            </a:r>
          </a:p>
          <a:p>
            <a:r>
              <a:rPr lang="en-US" sz="1200" b="0" i="0" kern="1200" dirty="0">
                <a:solidFill>
                  <a:schemeClr val="tx1"/>
                </a:solidFill>
                <a:effectLst/>
                <a:latin typeface="+mn-lt"/>
                <a:ea typeface="+mn-ea"/>
                <a:cs typeface="+mn-cs"/>
              </a:rPr>
              <a:t>Nov 2016 Time Magazine article</a:t>
            </a:r>
          </a:p>
          <a:p>
            <a:r>
              <a:rPr lang="en-US" sz="1200" b="0" i="0" kern="1200" dirty="0">
                <a:solidFill>
                  <a:schemeClr val="tx1"/>
                </a:solidFill>
                <a:effectLst/>
                <a:latin typeface="+mn-lt"/>
                <a:ea typeface="+mn-ea"/>
                <a:cs typeface="+mn-cs"/>
              </a:rPr>
              <a:t>Post 9/11, active shooter drills- happens at church, malls, school, yoga class, concerts-general sense of danger – constant hum of 24/7 news coverage and phones and devices- constant noise-2008 recession-global challenges with unrest/migration/climate change (we’re doomed-we’ve passed the dooms’ day clock-general sense of helplessness)</a:t>
            </a:r>
          </a:p>
          <a:p>
            <a:r>
              <a:rPr lang="en-US" sz="1200" b="0" i="0" kern="1200" dirty="0">
                <a:solidFill>
                  <a:schemeClr val="tx1"/>
                </a:solidFill>
                <a:effectLst/>
                <a:latin typeface="+mn-lt"/>
                <a:ea typeface="+mn-ea"/>
                <a:cs typeface="+mn-cs"/>
              </a:rPr>
              <a:t>In 2015, about 3 million teens ages 12 to 17 had had at least one major depressive episode in the past year, according to the Department of Health and Human Services. More than 2 million report experiencing depression that impairs their daily function. About 30% of girls and 20% of boys–totaling 6.3 million teens–have had an anxiety disorder, according to data from the National Institute of Mental Health.</a:t>
            </a:r>
          </a:p>
          <a:p>
            <a:r>
              <a:rPr lang="en-US" sz="1200" b="0" i="0" kern="1200" dirty="0">
                <a:solidFill>
                  <a:schemeClr val="tx1"/>
                </a:solidFill>
                <a:effectLst/>
                <a:latin typeface="+mn-lt"/>
                <a:ea typeface="+mn-ea"/>
                <a:cs typeface="+mn-cs"/>
              </a:rPr>
              <a:t>Experts suspect that these statistics are on the low end of what’s really happening, since many people do not seek help for anxiety and depression. A 2015 report from the Child Mind Institute found that only about 20% of young people with a diagnosable anxiety disorder get treatment. It’s also hard to quantify behaviors related to depression and anxiety, like </a:t>
            </a:r>
            <a:r>
              <a:rPr lang="en-US" sz="1200" b="0" i="0" kern="1200" dirty="0" err="1">
                <a:solidFill>
                  <a:schemeClr val="tx1"/>
                </a:solidFill>
                <a:effectLst/>
                <a:latin typeface="+mn-lt"/>
                <a:ea typeface="+mn-ea"/>
                <a:cs typeface="+mn-cs"/>
              </a:rPr>
              <a:t>nonsuicidal</a:t>
            </a:r>
            <a:r>
              <a:rPr lang="en-US" sz="1200" b="0" i="0" kern="1200" dirty="0">
                <a:solidFill>
                  <a:schemeClr val="tx1"/>
                </a:solidFill>
                <a:effectLst/>
                <a:latin typeface="+mn-lt"/>
                <a:ea typeface="+mn-ea"/>
                <a:cs typeface="+mn-cs"/>
              </a:rPr>
              <a:t> self-harm, because they are deliberately secretive.</a:t>
            </a:r>
          </a:p>
          <a:p>
            <a:r>
              <a:rPr lang="en-US" sz="1200" b="0" i="0" kern="1200" dirty="0">
                <a:solidFill>
                  <a:schemeClr val="tx1"/>
                </a:solidFill>
                <a:effectLst/>
                <a:latin typeface="+mn-lt"/>
                <a:ea typeface="+mn-ea"/>
                <a:cs typeface="+mn-cs"/>
              </a:rPr>
              <a:t>a pervasive sense that being a teenager today is a draining full-time job that includes doing schoolwork, managing a social-media identity and fretting about career, climate change, sexism, racism–you name it. Every fight or slight is documented online for hours or days after the incident. It’s exhausting.</a:t>
            </a:r>
          </a:p>
          <a:p>
            <a:r>
              <a:rPr lang="en-US" sz="1200" b="0" i="0" kern="1200" dirty="0">
                <a:solidFill>
                  <a:schemeClr val="tx1"/>
                </a:solidFill>
                <a:effectLst/>
                <a:latin typeface="+mn-lt"/>
                <a:ea typeface="+mn-ea"/>
                <a:cs typeface="+mn-cs"/>
              </a:rPr>
              <a:t>Hyper connectedness on their small screens</a:t>
            </a:r>
          </a:p>
          <a:p>
            <a:r>
              <a:rPr lang="en-US" sz="1200" b="0" i="0" kern="1200" dirty="0">
                <a:solidFill>
                  <a:schemeClr val="tx1"/>
                </a:solidFill>
                <a:effectLst/>
                <a:latin typeface="+mn-lt"/>
                <a:ea typeface="+mn-ea"/>
                <a:cs typeface="+mn-cs"/>
              </a:rPr>
              <a:t>Facebook – more time correlates with increase in depression/anxiety</a:t>
            </a:r>
          </a:p>
          <a:p>
            <a:r>
              <a:rPr lang="en-US" sz="1200" b="0" i="0" kern="1200" dirty="0" err="1">
                <a:solidFill>
                  <a:schemeClr val="tx1"/>
                </a:solidFill>
                <a:effectLst/>
                <a:latin typeface="+mn-lt"/>
                <a:ea typeface="+mn-ea"/>
                <a:cs typeface="+mn-cs"/>
              </a:rPr>
              <a:t>Competiveness</a:t>
            </a:r>
            <a:r>
              <a:rPr lang="en-US" sz="1200" b="0" i="0" kern="1200" dirty="0">
                <a:solidFill>
                  <a:schemeClr val="tx1"/>
                </a:solidFill>
                <a:effectLst/>
                <a:latin typeface="+mn-lt"/>
                <a:ea typeface="+mn-ea"/>
                <a:cs typeface="+mn-cs"/>
              </a:rPr>
              <a:t> and lack of clarity where things are going-we’re doomed on the planet-politics, shootings, worldwide unrest</a:t>
            </a:r>
          </a:p>
          <a:p>
            <a:r>
              <a:rPr lang="en-US" sz="1200" b="0" i="0" kern="1200" dirty="0">
                <a:solidFill>
                  <a:schemeClr val="tx1"/>
                </a:solidFill>
                <a:effectLst/>
                <a:latin typeface="+mn-lt"/>
                <a:ea typeface="+mn-ea"/>
                <a:cs typeface="+mn-cs"/>
              </a:rPr>
              <a:t>Pressure in high achieving – school pressures and technology</a:t>
            </a:r>
          </a:p>
          <a:p>
            <a:r>
              <a:rPr lang="en-US" sz="1200" b="0" i="0" kern="1200" dirty="0">
                <a:solidFill>
                  <a:schemeClr val="tx1"/>
                </a:solidFill>
                <a:effectLst/>
                <a:latin typeface="+mn-lt"/>
                <a:ea typeface="+mn-ea"/>
                <a:cs typeface="+mn-cs"/>
              </a:rPr>
              <a:t>They are the post-9/11 generation, raised in an era of economic and national insecurity. They’ve never known a time when terrorism and school shootings weren’t the norm. They grew up watching their parents weather a severe recession, and, perhaps most important, they hit puberty at a time when technology and social media were transforming society.</a:t>
            </a:r>
            <a:endParaRPr lang="en-US" dirty="0"/>
          </a:p>
        </p:txBody>
      </p:sp>
      <p:sp>
        <p:nvSpPr>
          <p:cNvPr id="4" name="Slide Number Placeholder 3"/>
          <p:cNvSpPr>
            <a:spLocks noGrp="1"/>
          </p:cNvSpPr>
          <p:nvPr>
            <p:ph type="sldNum" sz="quarter" idx="5"/>
          </p:nvPr>
        </p:nvSpPr>
        <p:spPr/>
        <p:txBody>
          <a:bodyPr/>
          <a:lstStyle/>
          <a:p>
            <a:fld id="{C5920829-088D-485B-BAE8-037C1C26D5E8}" type="slidenum">
              <a:rPr lang="en-US" smtClean="0"/>
              <a:t>7</a:t>
            </a:fld>
            <a:endParaRPr lang="en-US"/>
          </a:p>
        </p:txBody>
      </p:sp>
    </p:spTree>
    <p:extLst>
      <p:ext uri="{BB962C8B-B14F-4D97-AF65-F5344CB8AC3E}">
        <p14:creationId xmlns:p14="http://schemas.microsoft.com/office/powerpoint/2010/main" val="230815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Difficulty in knowing whether it is a normal part of adolescence or a stage-because some of these are part of the changes that normally occur-what we are looking for is not a few days-but consistent trouble over 2 or more weeks-</a:t>
            </a:r>
          </a:p>
        </p:txBody>
      </p:sp>
      <p:sp>
        <p:nvSpPr>
          <p:cNvPr id="4" name="Slide Number Placeholder 3"/>
          <p:cNvSpPr>
            <a:spLocks noGrp="1"/>
          </p:cNvSpPr>
          <p:nvPr>
            <p:ph type="sldNum" sz="quarter" idx="5"/>
          </p:nvPr>
        </p:nvSpPr>
        <p:spPr/>
        <p:txBody>
          <a:bodyPr/>
          <a:lstStyle/>
          <a:p>
            <a:fld id="{C5920829-088D-485B-BAE8-037C1C26D5E8}" type="slidenum">
              <a:rPr lang="en-US" smtClean="0"/>
              <a:t>8</a:t>
            </a:fld>
            <a:endParaRPr lang="en-US"/>
          </a:p>
        </p:txBody>
      </p:sp>
    </p:spTree>
    <p:extLst>
      <p:ext uri="{BB962C8B-B14F-4D97-AF65-F5344CB8AC3E}">
        <p14:creationId xmlns:p14="http://schemas.microsoft.com/office/powerpoint/2010/main" val="81324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Cutting, self medicating</a:t>
            </a:r>
          </a:p>
        </p:txBody>
      </p:sp>
      <p:sp>
        <p:nvSpPr>
          <p:cNvPr id="4" name="Slide Number Placeholder 3"/>
          <p:cNvSpPr>
            <a:spLocks noGrp="1"/>
          </p:cNvSpPr>
          <p:nvPr>
            <p:ph type="sldNum" sz="quarter" idx="5"/>
          </p:nvPr>
        </p:nvSpPr>
        <p:spPr/>
        <p:txBody>
          <a:bodyPr/>
          <a:lstStyle/>
          <a:p>
            <a:fld id="{C5920829-088D-485B-BAE8-037C1C26D5E8}" type="slidenum">
              <a:rPr lang="en-US" smtClean="0"/>
              <a:t>9</a:t>
            </a:fld>
            <a:endParaRPr lang="en-US"/>
          </a:p>
        </p:txBody>
      </p:sp>
    </p:spTree>
    <p:extLst>
      <p:ext uri="{BB962C8B-B14F-4D97-AF65-F5344CB8AC3E}">
        <p14:creationId xmlns:p14="http://schemas.microsoft.com/office/powerpoint/2010/main" val="234521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0D57-87B4-49E9-8B46-36C3644A9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F4AC75-BED3-421A-8B39-3F0B415B0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631B43-232D-4351-9A17-70CA21525F20}"/>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5" name="Footer Placeholder 4">
            <a:extLst>
              <a:ext uri="{FF2B5EF4-FFF2-40B4-BE49-F238E27FC236}">
                <a16:creationId xmlns:a16="http://schemas.microsoft.com/office/drawing/2014/main" id="{B3DFD78C-28FC-4E95-A7CF-617275487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8606C-0F04-4BC2-8A54-3A919F3C81AB}"/>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61826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4770-A120-4334-BC24-80B616C07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A963EB-6ABA-49FC-BEA4-FE599AB091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F360-A1E8-43DE-BEF1-1933314AC02C}"/>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5" name="Footer Placeholder 4">
            <a:extLst>
              <a:ext uri="{FF2B5EF4-FFF2-40B4-BE49-F238E27FC236}">
                <a16:creationId xmlns:a16="http://schemas.microsoft.com/office/drawing/2014/main" id="{73D8B18D-6036-4D50-888A-F462C82BF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EF3CE-C975-497F-9D62-6529BF0BE59B}"/>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369263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32D2A-3FC8-439A-A6A2-CBCFAA0EF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CBFF3E-F7C0-4AC2-BF97-12CF21DD9F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1E3F2-7B66-4B1B-9873-EEFFC54A7A78}"/>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5" name="Footer Placeholder 4">
            <a:extLst>
              <a:ext uri="{FF2B5EF4-FFF2-40B4-BE49-F238E27FC236}">
                <a16:creationId xmlns:a16="http://schemas.microsoft.com/office/drawing/2014/main" id="{846EB50B-FA42-47F8-ACEC-0D1E72C14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4482E-9E7A-4A61-AC1F-C36201099D0F}"/>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107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55E8-8EA5-4CFB-8859-01C24E0C9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BBD69-652F-4D07-97F4-E3EC0A6152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2124F-99F1-40AF-8E9E-F80C65853EF1}"/>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5" name="Footer Placeholder 4">
            <a:extLst>
              <a:ext uri="{FF2B5EF4-FFF2-40B4-BE49-F238E27FC236}">
                <a16:creationId xmlns:a16="http://schemas.microsoft.com/office/drawing/2014/main" id="{746B6173-A044-4D1C-80C3-BDC098270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2DAD1-5FF8-4C3B-BAF8-6D892C4060CB}"/>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281910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C5C-20B6-4711-8EEC-3A8694A36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68B16-E705-4606-AC8F-1C34B6AAF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AAC1E6-7363-4FDE-941C-28E79FC0D982}"/>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5" name="Footer Placeholder 4">
            <a:extLst>
              <a:ext uri="{FF2B5EF4-FFF2-40B4-BE49-F238E27FC236}">
                <a16:creationId xmlns:a16="http://schemas.microsoft.com/office/drawing/2014/main" id="{E15E9F54-E5E9-4AD1-865D-66950A939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F97DF-36C1-4AD8-B030-3BD844DD9819}"/>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58634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6AEE-058F-4E43-8788-20EA3F2E8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EFC17-28C2-4043-B001-D5E29C8F88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C1B629-A24A-4490-A1BE-178D97DB2C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2571B7-5843-4D88-B861-EBDE05A3FE56}"/>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6" name="Footer Placeholder 5">
            <a:extLst>
              <a:ext uri="{FF2B5EF4-FFF2-40B4-BE49-F238E27FC236}">
                <a16:creationId xmlns:a16="http://schemas.microsoft.com/office/drawing/2014/main" id="{3858D8F1-0BCD-4992-9550-2DCD02801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21223-13EE-4987-8A8D-9A505A6B0360}"/>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278281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7B27-D90A-4A22-9A13-AE4AA2233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2B1733-16F5-46FC-B99C-A34B5DB57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497AFD-0352-4CAE-BA12-D753114C26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AF80E2-0696-419F-9291-E257589AD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8F8505-2A9A-4296-8363-36CF79DCA7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F2D66-4C89-4580-BEF2-F0A96DC823F9}"/>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8" name="Footer Placeholder 7">
            <a:extLst>
              <a:ext uri="{FF2B5EF4-FFF2-40B4-BE49-F238E27FC236}">
                <a16:creationId xmlns:a16="http://schemas.microsoft.com/office/drawing/2014/main" id="{F14989A1-35E6-4366-812C-39BB2705D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B7BEF-0A2D-421B-BA4A-3ABAAF61D384}"/>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140775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8568-AF34-446F-996F-E00DA1F87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9EF7AA-D6A4-4631-BA40-DB6E8357C362}"/>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4" name="Footer Placeholder 3">
            <a:extLst>
              <a:ext uri="{FF2B5EF4-FFF2-40B4-BE49-F238E27FC236}">
                <a16:creationId xmlns:a16="http://schemas.microsoft.com/office/drawing/2014/main" id="{390493E3-6D45-446A-B1EA-7EFD5016C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A7231-41CC-4086-B277-22A6F55A1182}"/>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271262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B0438-103D-4DE0-90BD-1C1BFAACE9C1}"/>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3" name="Footer Placeholder 2">
            <a:extLst>
              <a:ext uri="{FF2B5EF4-FFF2-40B4-BE49-F238E27FC236}">
                <a16:creationId xmlns:a16="http://schemas.microsoft.com/office/drawing/2014/main" id="{228F0605-2616-4C95-9390-4C2F19EA53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B99F5C-6805-4AA6-B8B1-72CC8FDDBFA6}"/>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175183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0C7A-9F7D-4986-A976-5688E7210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7FE6AA-EA4F-4580-B290-3418A7D22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B753F6-2058-4332-ADFF-09ABAD2C0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E88B2D-95F9-469E-8FD9-363937E5C6D4}"/>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6" name="Footer Placeholder 5">
            <a:extLst>
              <a:ext uri="{FF2B5EF4-FFF2-40B4-BE49-F238E27FC236}">
                <a16:creationId xmlns:a16="http://schemas.microsoft.com/office/drawing/2014/main" id="{7D438E2A-08BE-4471-86B1-24B77BD14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BB15B-89CD-438D-B23D-9443680CEF2F}"/>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375251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555D-AFD3-48DB-A17D-372663328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82A8D2-3756-409B-A312-601171E1F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3E81C-933C-4BB6-BD65-27194E9F6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0DAD0-7FDF-4667-89F3-4AA43AF04131}"/>
              </a:ext>
            </a:extLst>
          </p:cNvPr>
          <p:cNvSpPr>
            <a:spLocks noGrp="1"/>
          </p:cNvSpPr>
          <p:nvPr>
            <p:ph type="dt" sz="half" idx="10"/>
          </p:nvPr>
        </p:nvSpPr>
        <p:spPr/>
        <p:txBody>
          <a:bodyPr/>
          <a:lstStyle/>
          <a:p>
            <a:fld id="{57FB1D63-8447-46E1-A8D9-B9C2B4F8CD86}" type="datetimeFigureOut">
              <a:rPr lang="en-US" smtClean="0"/>
              <a:t>1/22/2019</a:t>
            </a:fld>
            <a:endParaRPr lang="en-US"/>
          </a:p>
        </p:txBody>
      </p:sp>
      <p:sp>
        <p:nvSpPr>
          <p:cNvPr id="6" name="Footer Placeholder 5">
            <a:extLst>
              <a:ext uri="{FF2B5EF4-FFF2-40B4-BE49-F238E27FC236}">
                <a16:creationId xmlns:a16="http://schemas.microsoft.com/office/drawing/2014/main" id="{6463E3A3-A293-46AC-ABC6-11777503A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FE6BD-7965-45D9-B874-11D6F012BF51}"/>
              </a:ext>
            </a:extLst>
          </p:cNvPr>
          <p:cNvSpPr>
            <a:spLocks noGrp="1"/>
          </p:cNvSpPr>
          <p:nvPr>
            <p:ph type="sldNum" sz="quarter" idx="12"/>
          </p:nvPr>
        </p:nvSpPr>
        <p:spPr/>
        <p:txBody>
          <a:bodyPr/>
          <a:lstStyle/>
          <a:p>
            <a:fld id="{D9AAA847-53C4-47BE-859F-78D8C4F95F82}" type="slidenum">
              <a:rPr lang="en-US" smtClean="0"/>
              <a:t>‹#›</a:t>
            </a:fld>
            <a:endParaRPr lang="en-US"/>
          </a:p>
        </p:txBody>
      </p:sp>
    </p:spTree>
    <p:extLst>
      <p:ext uri="{BB962C8B-B14F-4D97-AF65-F5344CB8AC3E}">
        <p14:creationId xmlns:p14="http://schemas.microsoft.com/office/powerpoint/2010/main" val="407371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9DB7C-1634-4E08-B894-798780EDA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FDAD42-BC7F-43BE-8606-06A474D07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78894-A28C-41AE-8641-AA3078628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1D63-8447-46E1-A8D9-B9C2B4F8CD86}" type="datetimeFigureOut">
              <a:rPr lang="en-US" smtClean="0"/>
              <a:t>1/22/2019</a:t>
            </a:fld>
            <a:endParaRPr lang="en-US"/>
          </a:p>
        </p:txBody>
      </p:sp>
      <p:sp>
        <p:nvSpPr>
          <p:cNvPr id="5" name="Footer Placeholder 4">
            <a:extLst>
              <a:ext uri="{FF2B5EF4-FFF2-40B4-BE49-F238E27FC236}">
                <a16:creationId xmlns:a16="http://schemas.microsoft.com/office/drawing/2014/main" id="{88726C1B-ADC3-44AB-AD5B-D6BF3B511F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9BF550-725F-4411-A182-577DC754D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AA847-53C4-47BE-859F-78D8C4F95F82}" type="slidenum">
              <a:rPr lang="en-US" smtClean="0"/>
              <a:t>‹#›</a:t>
            </a:fld>
            <a:endParaRPr lang="en-US"/>
          </a:p>
        </p:txBody>
      </p:sp>
    </p:spTree>
    <p:extLst>
      <p:ext uri="{BB962C8B-B14F-4D97-AF65-F5344CB8AC3E}">
        <p14:creationId xmlns:p14="http://schemas.microsoft.com/office/powerpoint/2010/main" val="403796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apa.org/topics/anxiety/"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psycom.net/author/katie-hurley-lcsw"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6093-BDC1-442E-9CB6-5F15A2B9FD54}"/>
              </a:ext>
            </a:extLst>
          </p:cNvPr>
          <p:cNvSpPr>
            <a:spLocks noGrp="1"/>
          </p:cNvSpPr>
          <p:nvPr>
            <p:ph type="ctrTitle"/>
          </p:nvPr>
        </p:nvSpPr>
        <p:spPr>
          <a:xfrm>
            <a:off x="1023257" y="965198"/>
            <a:ext cx="6766078" cy="4927601"/>
          </a:xfrm>
        </p:spPr>
        <p:txBody>
          <a:bodyPr anchor="ctr">
            <a:normAutofit/>
          </a:bodyPr>
          <a:lstStyle/>
          <a:p>
            <a:r>
              <a:rPr lang="en-US" dirty="0"/>
              <a:t>Anxiety in Kids &amp; Teens</a:t>
            </a:r>
            <a:br>
              <a:rPr lang="en-US" dirty="0"/>
            </a:br>
            <a:r>
              <a:rPr lang="en-US" dirty="0"/>
              <a:t>Causes and Treatments</a:t>
            </a:r>
          </a:p>
        </p:txBody>
      </p:sp>
      <p:sp>
        <p:nvSpPr>
          <p:cNvPr id="30" name="Rectangle 29">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DA81946-B64B-4910-AB08-C771E53995D9}"/>
              </a:ext>
            </a:extLst>
          </p:cNvPr>
          <p:cNvSpPr>
            <a:spLocks noGrp="1"/>
          </p:cNvSpPr>
          <p:nvPr>
            <p:ph type="subTitle" idx="1"/>
          </p:nvPr>
        </p:nvSpPr>
        <p:spPr>
          <a:xfrm>
            <a:off x="8454570" y="965199"/>
            <a:ext cx="3093963" cy="4927602"/>
          </a:xfrm>
        </p:spPr>
        <p:txBody>
          <a:bodyPr anchor="ctr">
            <a:normAutofit/>
          </a:bodyPr>
          <a:lstStyle/>
          <a:p>
            <a:pPr algn="l"/>
            <a:r>
              <a:rPr lang="en-US" sz="2000" dirty="0">
                <a:solidFill>
                  <a:srgbClr val="FFFFFF"/>
                </a:solidFill>
              </a:rPr>
              <a:t>Shannon K. Yockey, LCSW</a:t>
            </a:r>
          </a:p>
          <a:p>
            <a:pPr algn="l"/>
            <a:r>
              <a:rPr lang="en-US" sz="2000" dirty="0">
                <a:solidFill>
                  <a:srgbClr val="FFFFFF"/>
                </a:solidFill>
              </a:rPr>
              <a:t>Webber Middle School</a:t>
            </a:r>
          </a:p>
          <a:p>
            <a:pPr algn="l"/>
            <a:r>
              <a:rPr lang="en-US" sz="2000" dirty="0">
                <a:solidFill>
                  <a:srgbClr val="FFFFFF"/>
                </a:solidFill>
              </a:rPr>
              <a:t>January 18</a:t>
            </a:r>
            <a:r>
              <a:rPr lang="en-US" sz="2000" baseline="30000" dirty="0">
                <a:solidFill>
                  <a:srgbClr val="FFFFFF"/>
                </a:solidFill>
              </a:rPr>
              <a:t>th</a:t>
            </a:r>
            <a:r>
              <a:rPr lang="en-US" sz="2000" dirty="0">
                <a:solidFill>
                  <a:srgbClr val="FFFFFF"/>
                </a:solidFill>
              </a:rPr>
              <a:t>, 2019</a:t>
            </a:r>
          </a:p>
        </p:txBody>
      </p:sp>
    </p:spTree>
    <p:extLst>
      <p:ext uri="{BB962C8B-B14F-4D97-AF65-F5344CB8AC3E}">
        <p14:creationId xmlns:p14="http://schemas.microsoft.com/office/powerpoint/2010/main" val="19791684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A268C4-5975-4A22-A452-91DDD1C0A038}"/>
              </a:ext>
            </a:extLst>
          </p:cNvPr>
          <p:cNvSpPr>
            <a:spLocks noGrp="1"/>
          </p:cNvSpPr>
          <p:nvPr>
            <p:ph type="title"/>
          </p:nvPr>
        </p:nvSpPr>
        <p:spPr>
          <a:xfrm>
            <a:off x="863029" y="1012004"/>
            <a:ext cx="3416158" cy="4795408"/>
          </a:xfrm>
        </p:spPr>
        <p:txBody>
          <a:bodyPr>
            <a:normAutofit/>
          </a:bodyPr>
          <a:lstStyle/>
          <a:p>
            <a:r>
              <a:rPr lang="en-US" b="1">
                <a:solidFill>
                  <a:srgbClr val="FFFFFF"/>
                </a:solidFill>
              </a:rPr>
              <a:t>Social changes</a:t>
            </a:r>
            <a:br>
              <a:rPr lang="en-US" b="1">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74D89B40-DA8F-4F20-81E8-470CF66E8155}"/>
              </a:ext>
            </a:extLst>
          </p:cNvPr>
          <p:cNvGraphicFramePr>
            <a:graphicFrameLocks noGrp="1"/>
          </p:cNvGraphicFramePr>
          <p:nvPr>
            <p:ph idx="1"/>
            <p:extLst>
              <p:ext uri="{D42A27DB-BD31-4B8C-83A1-F6EECF244321}">
                <p14:modId xmlns:p14="http://schemas.microsoft.com/office/powerpoint/2010/main" val="25170519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43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5DEC7A-C490-44F4-8E8F-9786B594C0A1}"/>
              </a:ext>
            </a:extLst>
          </p:cNvPr>
          <p:cNvSpPr>
            <a:spLocks noGrp="1"/>
          </p:cNvSpPr>
          <p:nvPr>
            <p:ph type="title"/>
          </p:nvPr>
        </p:nvSpPr>
        <p:spPr>
          <a:xfrm>
            <a:off x="863029" y="1012004"/>
            <a:ext cx="3416158" cy="4795408"/>
          </a:xfrm>
        </p:spPr>
        <p:txBody>
          <a:bodyPr>
            <a:normAutofit/>
          </a:bodyPr>
          <a:lstStyle/>
          <a:p>
            <a:r>
              <a:rPr lang="en-US" b="1">
                <a:solidFill>
                  <a:srgbClr val="FFFFFF"/>
                </a:solidFill>
              </a:rPr>
              <a:t>Physical changes</a:t>
            </a:r>
            <a:br>
              <a:rPr lang="en-US" b="1">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027668F7-6D87-45D0-84F1-BAB5A02D2A7B}"/>
              </a:ext>
            </a:extLst>
          </p:cNvPr>
          <p:cNvGraphicFramePr>
            <a:graphicFrameLocks noGrp="1"/>
          </p:cNvGraphicFramePr>
          <p:nvPr>
            <p:ph idx="1"/>
            <p:extLst>
              <p:ext uri="{D42A27DB-BD31-4B8C-83A1-F6EECF244321}">
                <p14:modId xmlns:p14="http://schemas.microsoft.com/office/powerpoint/2010/main" val="22138770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27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F24809-B42D-468A-B9BE-DE692B6B938E}"/>
              </a:ext>
            </a:extLst>
          </p:cNvPr>
          <p:cNvSpPr>
            <a:spLocks noGrp="1"/>
          </p:cNvSpPr>
          <p:nvPr>
            <p:ph type="title"/>
          </p:nvPr>
        </p:nvSpPr>
        <p:spPr>
          <a:xfrm>
            <a:off x="863029" y="1012004"/>
            <a:ext cx="3416158" cy="4795408"/>
          </a:xfrm>
        </p:spPr>
        <p:txBody>
          <a:bodyPr>
            <a:normAutofit/>
          </a:bodyPr>
          <a:lstStyle/>
          <a:p>
            <a:r>
              <a:rPr lang="en-US" b="1">
                <a:solidFill>
                  <a:srgbClr val="FFFFFF"/>
                </a:solidFill>
              </a:rPr>
              <a:t>Sleep disturbance</a:t>
            </a:r>
            <a:br>
              <a:rPr lang="en-US" b="1">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96A463B8-D845-419A-9213-83F36A502510}"/>
              </a:ext>
            </a:extLst>
          </p:cNvPr>
          <p:cNvGraphicFramePr>
            <a:graphicFrameLocks noGrp="1"/>
          </p:cNvGraphicFramePr>
          <p:nvPr>
            <p:ph idx="1"/>
            <p:extLst>
              <p:ext uri="{D42A27DB-BD31-4B8C-83A1-F6EECF244321}">
                <p14:modId xmlns:p14="http://schemas.microsoft.com/office/powerpoint/2010/main" val="16069750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0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3FC3AD-5A22-49F7-B3CB-D0F6CCA0E4D1}"/>
              </a:ext>
            </a:extLst>
          </p:cNvPr>
          <p:cNvSpPr>
            <a:spLocks noGrp="1"/>
          </p:cNvSpPr>
          <p:nvPr>
            <p:ph type="title"/>
          </p:nvPr>
        </p:nvSpPr>
        <p:spPr>
          <a:xfrm>
            <a:off x="863029" y="1012004"/>
            <a:ext cx="3416158" cy="4795408"/>
          </a:xfrm>
        </p:spPr>
        <p:txBody>
          <a:bodyPr>
            <a:normAutofit/>
          </a:bodyPr>
          <a:lstStyle/>
          <a:p>
            <a:r>
              <a:rPr lang="en-US">
                <a:solidFill>
                  <a:srgbClr val="FFFFFF"/>
                </a:solidFill>
              </a:rPr>
              <a:t>Poor School Performance</a:t>
            </a:r>
          </a:p>
        </p:txBody>
      </p:sp>
      <p:graphicFrame>
        <p:nvGraphicFramePr>
          <p:cNvPr id="5" name="Content Placeholder 2">
            <a:extLst>
              <a:ext uri="{FF2B5EF4-FFF2-40B4-BE49-F238E27FC236}">
                <a16:creationId xmlns:a16="http://schemas.microsoft.com/office/drawing/2014/main" id="{735A51C0-02B0-4434-A0D2-8A407D167569}"/>
              </a:ext>
            </a:extLst>
          </p:cNvPr>
          <p:cNvGraphicFramePr>
            <a:graphicFrameLocks noGrp="1"/>
          </p:cNvGraphicFramePr>
          <p:nvPr>
            <p:ph idx="1"/>
            <p:extLst>
              <p:ext uri="{D42A27DB-BD31-4B8C-83A1-F6EECF244321}">
                <p14:modId xmlns:p14="http://schemas.microsoft.com/office/powerpoint/2010/main" val="22394121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83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56A00C-6B28-45DC-BE1A-C7C8F921607A}"/>
              </a:ext>
            </a:extLst>
          </p:cNvPr>
          <p:cNvSpPr>
            <a:spLocks noGrp="1"/>
          </p:cNvSpPr>
          <p:nvPr>
            <p:ph type="title"/>
          </p:nvPr>
        </p:nvSpPr>
        <p:spPr>
          <a:xfrm>
            <a:off x="863029" y="1012004"/>
            <a:ext cx="3416158" cy="4795408"/>
          </a:xfrm>
        </p:spPr>
        <p:txBody>
          <a:bodyPr>
            <a:normAutofit/>
          </a:bodyPr>
          <a:lstStyle/>
          <a:p>
            <a:r>
              <a:rPr lang="en-US">
                <a:solidFill>
                  <a:srgbClr val="FFFFFF"/>
                </a:solidFill>
              </a:rPr>
              <a:t>Symptoms of Panic Attacks</a:t>
            </a:r>
          </a:p>
        </p:txBody>
      </p:sp>
      <p:graphicFrame>
        <p:nvGraphicFramePr>
          <p:cNvPr id="5" name="Content Placeholder 2">
            <a:extLst>
              <a:ext uri="{FF2B5EF4-FFF2-40B4-BE49-F238E27FC236}">
                <a16:creationId xmlns:a16="http://schemas.microsoft.com/office/drawing/2014/main" id="{0270D149-7C61-406C-986A-A69FB49B3F20}"/>
              </a:ext>
            </a:extLst>
          </p:cNvPr>
          <p:cNvGraphicFramePr>
            <a:graphicFrameLocks noGrp="1"/>
          </p:cNvGraphicFramePr>
          <p:nvPr>
            <p:ph idx="1"/>
            <p:extLst>
              <p:ext uri="{D42A27DB-BD31-4B8C-83A1-F6EECF244321}">
                <p14:modId xmlns:p14="http://schemas.microsoft.com/office/powerpoint/2010/main" val="399283187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33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3171DB-5870-4556-B343-AB24FA28A7C0}"/>
              </a:ext>
            </a:extLst>
          </p:cNvPr>
          <p:cNvSpPr>
            <a:spLocks noGrp="1"/>
          </p:cNvSpPr>
          <p:nvPr>
            <p:ph type="title"/>
          </p:nvPr>
        </p:nvSpPr>
        <p:spPr>
          <a:xfrm>
            <a:off x="833002" y="365125"/>
            <a:ext cx="10520702" cy="1325563"/>
          </a:xfrm>
        </p:spPr>
        <p:txBody>
          <a:bodyPr>
            <a:normAutofit/>
          </a:bodyPr>
          <a:lstStyle/>
          <a:p>
            <a:r>
              <a:rPr lang="en-US" dirty="0"/>
              <a:t>Things to Watch out for:</a:t>
            </a:r>
          </a:p>
        </p:txBody>
      </p:sp>
      <p:graphicFrame>
        <p:nvGraphicFramePr>
          <p:cNvPr id="5" name="Content Placeholder 2">
            <a:extLst>
              <a:ext uri="{FF2B5EF4-FFF2-40B4-BE49-F238E27FC236}">
                <a16:creationId xmlns:a16="http://schemas.microsoft.com/office/drawing/2014/main" id="{0EC338D9-5A9B-4BDC-BDEB-A31645FFEECB}"/>
              </a:ext>
            </a:extLst>
          </p:cNvPr>
          <p:cNvGraphicFramePr>
            <a:graphicFrameLocks noGrp="1"/>
          </p:cNvGraphicFramePr>
          <p:nvPr>
            <p:ph idx="1"/>
            <p:extLst>
              <p:ext uri="{D42A27DB-BD31-4B8C-83A1-F6EECF244321}">
                <p14:modId xmlns:p14="http://schemas.microsoft.com/office/powerpoint/2010/main" val="3380872179"/>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334313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51A0-0EA7-45EC-A476-C423FB460F1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Parenting Self care</a:t>
            </a:r>
            <a:endParaRPr lang="en-US"/>
          </a:p>
        </p:txBody>
      </p:sp>
      <p:pic>
        <p:nvPicPr>
          <p:cNvPr id="7" name="Content Placeholder 6" descr="A cup of coffee&#10;&#10;Description automatically generated">
            <a:extLst>
              <a:ext uri="{FF2B5EF4-FFF2-40B4-BE49-F238E27FC236}">
                <a16:creationId xmlns:a16="http://schemas.microsoft.com/office/drawing/2014/main" id="{189B36AC-C5A1-4261-BC41-2A3B2FB5679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551"/>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E603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43656C-7876-43D4-AC1A-03F440A4D62E}"/>
              </a:ext>
            </a:extLst>
          </p:cNvPr>
          <p:cNvSpPr>
            <a:spLocks noGrp="1"/>
          </p:cNvSpPr>
          <p:nvPr>
            <p:ph sz="half" idx="2"/>
          </p:nvPr>
        </p:nvSpPr>
        <p:spPr>
          <a:xfrm>
            <a:off x="4965431" y="2438400"/>
            <a:ext cx="6586489" cy="3785419"/>
          </a:xfrm>
        </p:spPr>
        <p:txBody>
          <a:bodyPr vert="horz" lIns="91440" tIns="45720" rIns="91440" bIns="45720" rtlCol="0">
            <a:normAutofit/>
          </a:bodyPr>
          <a:lstStyle/>
          <a:p>
            <a:pPr marL="0"/>
            <a:r>
              <a:rPr lang="en-US" sz="2000"/>
              <a:t>Oxygen mask rule</a:t>
            </a:r>
          </a:p>
          <a:p>
            <a:pPr marL="0"/>
            <a:r>
              <a:rPr lang="en-US" sz="2000"/>
              <a:t>Kids do about as well as parents</a:t>
            </a:r>
          </a:p>
          <a:p>
            <a:pPr marL="0"/>
            <a:r>
              <a:rPr lang="en-US" sz="2000"/>
              <a:t>Managing our lives </a:t>
            </a:r>
          </a:p>
          <a:p>
            <a:pPr marL="0"/>
            <a:r>
              <a:rPr lang="en-US" sz="2000"/>
              <a:t>Most things are not an emergency</a:t>
            </a:r>
          </a:p>
          <a:p>
            <a:pPr marL="0"/>
            <a:r>
              <a:rPr lang="en-US" sz="2000"/>
              <a:t>Keep your own cup filled</a:t>
            </a:r>
          </a:p>
          <a:p>
            <a:pPr marL="0"/>
            <a:r>
              <a:rPr lang="en-US" sz="2000"/>
              <a:t>Have your own hobbies/interests</a:t>
            </a:r>
          </a:p>
          <a:p>
            <a:pPr marL="0"/>
            <a:r>
              <a:rPr lang="en-US" sz="2000"/>
              <a:t>Fulfill your own soul’s calling</a:t>
            </a:r>
          </a:p>
        </p:txBody>
      </p:sp>
    </p:spTree>
    <p:extLst>
      <p:ext uri="{BB962C8B-B14F-4D97-AF65-F5344CB8AC3E}">
        <p14:creationId xmlns:p14="http://schemas.microsoft.com/office/powerpoint/2010/main" val="104848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65BD51-9199-42F7-95BA-8A0DA47E124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Brainstorm</a:t>
            </a:r>
            <a:endParaRPr lang="en-US"/>
          </a:p>
        </p:txBody>
      </p:sp>
      <p:pic>
        <p:nvPicPr>
          <p:cNvPr id="5" name="Content Placeholder 4">
            <a:extLst>
              <a:ext uri="{FF2B5EF4-FFF2-40B4-BE49-F238E27FC236}">
                <a16:creationId xmlns:a16="http://schemas.microsoft.com/office/drawing/2014/main" id="{AF007F84-49D7-4C4E-BC12-78B7D798074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850" r="16556"/>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CC7E"/>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C4FF4739-5B65-4166-B444-37DF89814059}"/>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2000" dirty="0"/>
              <a:t>Adolescent development challenges</a:t>
            </a:r>
          </a:p>
          <a:p>
            <a:r>
              <a:rPr lang="en-US" sz="2000" dirty="0"/>
              <a:t>Partner with our teens</a:t>
            </a:r>
          </a:p>
          <a:p>
            <a:r>
              <a:rPr lang="en-US" sz="2000" dirty="0"/>
              <a:t>Offer several possibilities</a:t>
            </a:r>
          </a:p>
          <a:p>
            <a:r>
              <a:rPr lang="en-US" sz="2000" dirty="0"/>
              <a:t>Understand they need to reject our advice</a:t>
            </a:r>
          </a:p>
          <a:p>
            <a:r>
              <a:rPr lang="en-US" sz="2000" dirty="0"/>
              <a:t>Connection time essential (warning: not often activities we enjoy)</a:t>
            </a:r>
          </a:p>
          <a:p>
            <a:endParaRPr lang="en-US" sz="2000" dirty="0"/>
          </a:p>
        </p:txBody>
      </p:sp>
    </p:spTree>
    <p:extLst>
      <p:ext uri="{BB962C8B-B14F-4D97-AF65-F5344CB8AC3E}">
        <p14:creationId xmlns:p14="http://schemas.microsoft.com/office/powerpoint/2010/main" val="268538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14422E-377E-47DB-B7A0-21CB4DCFAD32}"/>
              </a:ext>
            </a:extLst>
          </p:cNvPr>
          <p:cNvSpPr>
            <a:spLocks noGrp="1"/>
          </p:cNvSpPr>
          <p:nvPr>
            <p:ph type="title"/>
          </p:nvPr>
        </p:nvSpPr>
        <p:spPr>
          <a:xfrm>
            <a:off x="833002" y="365125"/>
            <a:ext cx="10520702" cy="1325563"/>
          </a:xfrm>
        </p:spPr>
        <p:txBody>
          <a:bodyPr>
            <a:normAutofit/>
          </a:bodyPr>
          <a:lstStyle/>
          <a:p>
            <a:r>
              <a:rPr lang="en-US" sz="2800"/>
              <a:t>Here are things you can do at home to help your child manage his or her anxiety:</a:t>
            </a:r>
            <a:br>
              <a:rPr lang="en-US" sz="2800"/>
            </a:br>
            <a:endParaRPr lang="en-US" sz="2800"/>
          </a:p>
        </p:txBody>
      </p:sp>
      <p:graphicFrame>
        <p:nvGraphicFramePr>
          <p:cNvPr id="32" name="Content Placeholder 2">
            <a:extLst>
              <a:ext uri="{FF2B5EF4-FFF2-40B4-BE49-F238E27FC236}">
                <a16:creationId xmlns:a16="http://schemas.microsoft.com/office/drawing/2014/main" id="{530F4106-FB10-48D7-A736-70469DD9FF96}"/>
              </a:ext>
            </a:extLst>
          </p:cNvPr>
          <p:cNvGraphicFramePr>
            <a:graphicFrameLocks noGrp="1"/>
          </p:cNvGraphicFramePr>
          <p:nvPr>
            <p:ph idx="1"/>
            <p:extLst>
              <p:ext uri="{D42A27DB-BD31-4B8C-83A1-F6EECF244321}">
                <p14:modId xmlns:p14="http://schemas.microsoft.com/office/powerpoint/2010/main" val="1050162212"/>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07267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standing in a field&#10;&#10;Description automatically generated">
            <a:extLst>
              <a:ext uri="{FF2B5EF4-FFF2-40B4-BE49-F238E27FC236}">
                <a16:creationId xmlns:a16="http://schemas.microsoft.com/office/drawing/2014/main" id="{8D30234C-F376-4FD7-A018-9A301124A8F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88632" y="1286934"/>
            <a:ext cx="6400857" cy="4259480"/>
          </a:xfrm>
          <a:prstGeom prst="rect">
            <a:avLst/>
          </a:prstGeom>
        </p:spPr>
      </p:pic>
      <p:sp>
        <p:nvSpPr>
          <p:cNvPr id="23" name="Rectangle 18">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7F5067-EC25-4312-8EC4-84B0698CEDD9}"/>
              </a:ext>
            </a:extLst>
          </p:cNvPr>
          <p:cNvSpPr>
            <a:spLocks noGrp="1"/>
          </p:cNvSpPr>
          <p:nvPr>
            <p:ph type="title"/>
          </p:nvPr>
        </p:nvSpPr>
        <p:spPr>
          <a:xfrm>
            <a:off x="8502650" y="643467"/>
            <a:ext cx="3117850" cy="2556385"/>
          </a:xfrm>
        </p:spPr>
        <p:txBody>
          <a:bodyPr vert="horz" lIns="91440" tIns="45720" rIns="91440" bIns="45720" rtlCol="0" anchor="b">
            <a:normAutofit/>
          </a:bodyPr>
          <a:lstStyle/>
          <a:p>
            <a:r>
              <a:rPr lang="en-US" sz="4800" kern="1200">
                <a:solidFill>
                  <a:schemeClr val="bg1"/>
                </a:solidFill>
                <a:latin typeface="+mj-lt"/>
                <a:ea typeface="+mj-ea"/>
                <a:cs typeface="+mj-cs"/>
              </a:rPr>
              <a:t>Helpful Activities</a:t>
            </a:r>
          </a:p>
        </p:txBody>
      </p:sp>
      <p:sp>
        <p:nvSpPr>
          <p:cNvPr id="5" name="Content Placeholder 4">
            <a:extLst>
              <a:ext uri="{FF2B5EF4-FFF2-40B4-BE49-F238E27FC236}">
                <a16:creationId xmlns:a16="http://schemas.microsoft.com/office/drawing/2014/main" id="{BCF70E8C-50F6-482D-A724-B3CEBEEC2A43}"/>
              </a:ext>
            </a:extLst>
          </p:cNvPr>
          <p:cNvSpPr>
            <a:spLocks noGrp="1"/>
          </p:cNvSpPr>
          <p:nvPr>
            <p:ph sz="half" idx="2"/>
          </p:nvPr>
        </p:nvSpPr>
        <p:spPr>
          <a:xfrm>
            <a:off x="8502649" y="3358608"/>
            <a:ext cx="3045883" cy="2831273"/>
          </a:xfrm>
        </p:spPr>
        <p:txBody>
          <a:bodyPr vert="horz" lIns="91440" tIns="45720" rIns="91440" bIns="45720" rtlCol="0">
            <a:normAutofit/>
          </a:bodyPr>
          <a:lstStyle/>
          <a:p>
            <a:pPr marL="0"/>
            <a:r>
              <a:rPr lang="en-US" sz="1800">
                <a:solidFill>
                  <a:schemeClr val="bg1"/>
                </a:solidFill>
              </a:rPr>
              <a:t>Time in nature</a:t>
            </a:r>
          </a:p>
          <a:p>
            <a:pPr marL="0"/>
            <a:r>
              <a:rPr lang="en-US" sz="1800">
                <a:solidFill>
                  <a:schemeClr val="bg1"/>
                </a:solidFill>
              </a:rPr>
              <a:t>Yoga</a:t>
            </a:r>
          </a:p>
          <a:p>
            <a:pPr marL="0"/>
            <a:r>
              <a:rPr lang="en-US" sz="1800">
                <a:solidFill>
                  <a:schemeClr val="bg1"/>
                </a:solidFill>
              </a:rPr>
              <a:t>Exercise</a:t>
            </a:r>
          </a:p>
          <a:p>
            <a:pPr marL="0"/>
            <a:r>
              <a:rPr lang="en-US" sz="1800">
                <a:solidFill>
                  <a:schemeClr val="bg1"/>
                </a:solidFill>
              </a:rPr>
              <a:t>Meditation</a:t>
            </a:r>
          </a:p>
          <a:p>
            <a:pPr marL="0"/>
            <a:r>
              <a:rPr lang="en-US" sz="1800">
                <a:solidFill>
                  <a:schemeClr val="bg1"/>
                </a:solidFill>
              </a:rPr>
              <a:t>Family game nights</a:t>
            </a:r>
          </a:p>
          <a:p>
            <a:pPr marL="0"/>
            <a:r>
              <a:rPr lang="en-US" sz="1800">
                <a:solidFill>
                  <a:schemeClr val="bg1"/>
                </a:solidFill>
              </a:rPr>
              <a:t>Family Dinners</a:t>
            </a:r>
          </a:p>
          <a:p>
            <a:pPr marL="0"/>
            <a:r>
              <a:rPr lang="en-US" sz="1800">
                <a:solidFill>
                  <a:schemeClr val="bg1"/>
                </a:solidFill>
              </a:rPr>
              <a:t>Rituals</a:t>
            </a:r>
          </a:p>
          <a:p>
            <a:pPr marL="0"/>
            <a:endParaRPr lang="en-US" sz="1800">
              <a:solidFill>
                <a:schemeClr val="bg1"/>
              </a:solidFill>
            </a:endParaRPr>
          </a:p>
          <a:p>
            <a:pPr marL="0"/>
            <a:endParaRPr lang="en-US" sz="1800">
              <a:solidFill>
                <a:schemeClr val="bg1"/>
              </a:solidFill>
            </a:endParaRPr>
          </a:p>
        </p:txBody>
      </p:sp>
    </p:spTree>
    <p:extLst>
      <p:ext uri="{BB962C8B-B14F-4D97-AF65-F5344CB8AC3E}">
        <p14:creationId xmlns:p14="http://schemas.microsoft.com/office/powerpoint/2010/main" val="19392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indoor&#10;&#10;Description automatically generated">
            <a:extLst>
              <a:ext uri="{FF2B5EF4-FFF2-40B4-BE49-F238E27FC236}">
                <a16:creationId xmlns:a16="http://schemas.microsoft.com/office/drawing/2014/main" id="{971AAB35-2B57-4533-B022-5A9D2DAA2C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742" b="598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A062A-F1D9-4E2C-AC7E-BE778A00581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Why are you Here?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3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87B0E0EC-30A3-4247-851D-5788F34051E9}"/>
              </a:ext>
            </a:extLst>
          </p:cNvPr>
          <p:cNvSpPr>
            <a:spLocks noGrp="1"/>
          </p:cNvSpPr>
          <p:nvPr>
            <p:ph type="title"/>
          </p:nvPr>
        </p:nvSpPr>
        <p:spPr>
          <a:xfrm>
            <a:off x="6392598" y="640263"/>
            <a:ext cx="5221266" cy="1344975"/>
          </a:xfrm>
        </p:spPr>
        <p:txBody>
          <a:bodyPr vert="horz" lIns="91440" tIns="45720" rIns="91440" bIns="45720" rtlCol="0" anchor="ctr">
            <a:normAutofit/>
          </a:bodyPr>
          <a:lstStyle/>
          <a:p>
            <a:r>
              <a:rPr lang="en-US" sz="4000" kern="1200">
                <a:solidFill>
                  <a:schemeClr val="tx1"/>
                </a:solidFill>
                <a:latin typeface="+mj-lt"/>
                <a:ea typeface="+mj-ea"/>
                <a:cs typeface="+mj-cs"/>
              </a:rPr>
              <a:t>App List</a:t>
            </a:r>
          </a:p>
        </p:txBody>
      </p:sp>
      <p:pic>
        <p:nvPicPr>
          <p:cNvPr id="9" name="Content Placeholder 8">
            <a:extLst>
              <a:ext uri="{FF2B5EF4-FFF2-40B4-BE49-F238E27FC236}">
                <a16:creationId xmlns:a16="http://schemas.microsoft.com/office/drawing/2014/main" id="{997FBDA7-BFA1-4514-AB8E-1B5E7B6787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632" y="787907"/>
            <a:ext cx="5126736" cy="5126736"/>
          </a:xfrm>
          <a:prstGeom prst="rect">
            <a:avLst/>
          </a:prstGeom>
        </p:spPr>
      </p:pic>
      <p:sp>
        <p:nvSpPr>
          <p:cNvPr id="7" name="Text Placeholder 6">
            <a:extLst>
              <a:ext uri="{FF2B5EF4-FFF2-40B4-BE49-F238E27FC236}">
                <a16:creationId xmlns:a16="http://schemas.microsoft.com/office/drawing/2014/main" id="{5D28634F-0640-4964-BC58-090EE3CD459B}"/>
              </a:ext>
            </a:extLst>
          </p:cNvPr>
          <p:cNvSpPr>
            <a:spLocks noGrp="1"/>
          </p:cNvSpPr>
          <p:nvPr>
            <p:ph type="body" sz="half" idx="2"/>
          </p:nvPr>
        </p:nvSpPr>
        <p:spPr>
          <a:xfrm>
            <a:off x="6391903" y="2121763"/>
            <a:ext cx="5235490" cy="3773010"/>
          </a:xfrm>
        </p:spPr>
        <p:txBody>
          <a:bodyPr vert="horz" lIns="91440" tIns="45720" rIns="91440" bIns="45720" rtlCol="0">
            <a:normAutofit/>
          </a:bodyPr>
          <a:lstStyle/>
          <a:p>
            <a:pPr indent="-228600">
              <a:buFont typeface="Arial" panose="020B0604020202020204" pitchFamily="34" charset="0"/>
              <a:buChar char="•"/>
            </a:pPr>
            <a:r>
              <a:rPr lang="en-US" sz="2000"/>
              <a:t>Insight Timer</a:t>
            </a:r>
          </a:p>
          <a:p>
            <a:pPr indent="-228600">
              <a:buFont typeface="Arial" panose="020B0604020202020204" pitchFamily="34" charset="0"/>
              <a:buChar char="•"/>
            </a:pPr>
            <a:r>
              <a:rPr lang="en-US" sz="2000"/>
              <a:t>Anxiety Release based on EMDR</a:t>
            </a:r>
          </a:p>
          <a:p>
            <a:pPr indent="-228600">
              <a:buFont typeface="Arial" panose="020B0604020202020204" pitchFamily="34" charset="0"/>
              <a:buChar char="•"/>
            </a:pPr>
            <a:r>
              <a:rPr lang="en-US" sz="2000"/>
              <a:t>Heartmath</a:t>
            </a:r>
          </a:p>
          <a:p>
            <a:pPr indent="-228600">
              <a:buFont typeface="Arial" panose="020B0604020202020204" pitchFamily="34" charset="0"/>
              <a:buChar char="•"/>
            </a:pPr>
            <a:r>
              <a:rPr lang="en-US" sz="2000"/>
              <a:t>Stop, Breath &amp; Think</a:t>
            </a:r>
          </a:p>
          <a:p>
            <a:pPr indent="-228600">
              <a:buFont typeface="Arial" panose="020B0604020202020204" pitchFamily="34" charset="0"/>
              <a:buChar char="•"/>
            </a:pPr>
            <a:r>
              <a:rPr lang="en-US" sz="2000"/>
              <a:t>Smiling Minds</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412073147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24190D-9DBE-4813-806C-B583D8A9B818}"/>
              </a:ext>
            </a:extLst>
          </p:cNvPr>
          <p:cNvSpPr/>
          <p:nvPr/>
        </p:nvSpPr>
        <p:spPr>
          <a:xfrm>
            <a:off x="3048000" y="2274838"/>
            <a:ext cx="6096000" cy="2308324"/>
          </a:xfrm>
          <a:prstGeom prst="rect">
            <a:avLst/>
          </a:prstGeom>
        </p:spPr>
        <p:txBody>
          <a:bodyPr>
            <a:spAutoFit/>
          </a:bodyPr>
          <a:lstStyle/>
          <a:p>
            <a:r>
              <a:rPr lang="en-US" dirty="0">
                <a:solidFill>
                  <a:srgbClr val="222222"/>
                </a:solidFill>
                <a:latin typeface="comic sans ms, sans-serif"/>
              </a:rPr>
              <a:t>http://time.com/magazine/us/4547305/november-7th-2016-vol-188-no-19-u-s/</a:t>
            </a:r>
            <a:br>
              <a:rPr lang="en-US" dirty="0">
                <a:solidFill>
                  <a:srgbClr val="222222"/>
                </a:solidFill>
                <a:latin typeface="Arial" panose="020B0604020202020204" pitchFamily="34" charset="0"/>
              </a:rPr>
            </a:br>
            <a:endParaRPr lang="en-US" dirty="0">
              <a:solidFill>
                <a:srgbClr val="222222"/>
              </a:solidFill>
              <a:latin typeface="Arial" panose="020B0604020202020204" pitchFamily="34" charset="0"/>
            </a:endParaRPr>
          </a:p>
          <a:p>
            <a:br>
              <a:rPr lang="en-US" dirty="0">
                <a:solidFill>
                  <a:srgbClr val="222222"/>
                </a:solidFill>
                <a:latin typeface="comic sans ms, sans-serif"/>
              </a:rPr>
            </a:br>
            <a:endParaRPr lang="en-US" dirty="0">
              <a:solidFill>
                <a:srgbClr val="222222"/>
              </a:solidFill>
              <a:latin typeface="Arial" panose="020B0604020202020204" pitchFamily="34" charset="0"/>
            </a:endParaRPr>
          </a:p>
          <a:p>
            <a:r>
              <a:rPr lang="en-US" dirty="0">
                <a:solidFill>
                  <a:srgbClr val="222222"/>
                </a:solidFill>
                <a:latin typeface="comic sans ms, sans-serif"/>
              </a:rPr>
              <a:t>https://www.nytimes.com/2017/10/11/magazine/why-are-more-american-teenagers-than-ever-suffering-from-severe-anxiety.html</a:t>
            </a:r>
            <a:endParaRPr lang="en-US" b="0" i="0" dirty="0">
              <a:solidFill>
                <a:srgbClr val="222222"/>
              </a:solidFill>
              <a:effectLst/>
              <a:latin typeface="Arial" panose="020B0604020202020204" pitchFamily="34" charset="0"/>
            </a:endParaRPr>
          </a:p>
        </p:txBody>
      </p:sp>
      <p:sp>
        <p:nvSpPr>
          <p:cNvPr id="6" name="Title 5">
            <a:extLst>
              <a:ext uri="{FF2B5EF4-FFF2-40B4-BE49-F238E27FC236}">
                <a16:creationId xmlns:a16="http://schemas.microsoft.com/office/drawing/2014/main" id="{F516B339-9D04-4670-A477-A01B2DCD2CC7}"/>
              </a:ext>
            </a:extLst>
          </p:cNvPr>
          <p:cNvSpPr>
            <a:spLocks noGrp="1"/>
          </p:cNvSpPr>
          <p:nvPr>
            <p:ph type="title"/>
          </p:nvPr>
        </p:nvSpPr>
        <p:spPr/>
        <p:txBody>
          <a:bodyPr/>
          <a:lstStyle/>
          <a:p>
            <a:pPr algn="ctr"/>
            <a:r>
              <a:rPr lang="en-US" dirty="0"/>
              <a:t>Time Magazine and New York Times</a:t>
            </a:r>
          </a:p>
        </p:txBody>
      </p:sp>
      <p:sp>
        <p:nvSpPr>
          <p:cNvPr id="14" name="Content Placeholder 13">
            <a:extLst>
              <a:ext uri="{FF2B5EF4-FFF2-40B4-BE49-F238E27FC236}">
                <a16:creationId xmlns:a16="http://schemas.microsoft.com/office/drawing/2014/main" id="{3AB3D42A-4E97-4BBC-AC98-FD2919C512B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4878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B52B-7086-4E9A-9EEC-5C96294FBE90}"/>
              </a:ext>
            </a:extLst>
          </p:cNvPr>
          <p:cNvSpPr>
            <a:spLocks noGrp="1"/>
          </p:cNvSpPr>
          <p:nvPr>
            <p:ph type="title"/>
          </p:nvPr>
        </p:nvSpPr>
        <p:spPr>
          <a:xfrm>
            <a:off x="838200" y="365125"/>
            <a:ext cx="10515600" cy="1325563"/>
          </a:xfrm>
        </p:spPr>
        <p:txBody>
          <a:bodyPr>
            <a:normAutofit/>
          </a:bodyPr>
          <a:lstStyle/>
          <a:p>
            <a:r>
              <a:rPr lang="en-US"/>
              <a:t>Professional Interventions</a:t>
            </a:r>
          </a:p>
        </p:txBody>
      </p:sp>
      <p:graphicFrame>
        <p:nvGraphicFramePr>
          <p:cNvPr id="5" name="Content Placeholder 2">
            <a:extLst>
              <a:ext uri="{FF2B5EF4-FFF2-40B4-BE49-F238E27FC236}">
                <a16:creationId xmlns:a16="http://schemas.microsoft.com/office/drawing/2014/main" id="{5159B438-1FD6-4BC8-BDD6-600A9D6AA4D9}"/>
              </a:ext>
            </a:extLst>
          </p:cNvPr>
          <p:cNvGraphicFramePr>
            <a:graphicFrameLocks noGrp="1"/>
          </p:cNvGraphicFramePr>
          <p:nvPr>
            <p:ph idx="1"/>
            <p:extLst>
              <p:ext uri="{D42A27DB-BD31-4B8C-83A1-F6EECF244321}">
                <p14:modId xmlns:p14="http://schemas.microsoft.com/office/powerpoint/2010/main" val="21781515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80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B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AA9FC2-58D5-4802-B7EE-3042AFF0BE1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There is hope</a:t>
            </a:r>
          </a:p>
        </p:txBody>
      </p:sp>
      <p:pic>
        <p:nvPicPr>
          <p:cNvPr id="7" name="Content Placeholder 6">
            <a:extLst>
              <a:ext uri="{FF2B5EF4-FFF2-40B4-BE49-F238E27FC236}">
                <a16:creationId xmlns:a16="http://schemas.microsoft.com/office/drawing/2014/main" id="{66E723B7-34DC-4591-A003-CDEACB46342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3013"/>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2DB97C7-E4A4-4FF0-A0B5-CCCF389215C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endParaRPr lang="en-US" sz="2000" dirty="0">
              <a:solidFill>
                <a:srgbClr val="FFFFFF"/>
              </a:solidFill>
            </a:endParaRPr>
          </a:p>
          <a:p>
            <a:endParaRPr lang="en-US" sz="2000" dirty="0">
              <a:solidFill>
                <a:srgbClr val="FFFFFF"/>
              </a:solidFill>
            </a:endParaRPr>
          </a:p>
          <a:p>
            <a:pPr marL="0"/>
            <a:r>
              <a:rPr lang="en-US" sz="2000" dirty="0">
                <a:solidFill>
                  <a:srgbClr val="FFFFFF"/>
                </a:solidFill>
              </a:rPr>
              <a:t>Anxiety is treatable</a:t>
            </a:r>
          </a:p>
          <a:p>
            <a:pPr marL="0"/>
            <a:r>
              <a:rPr lang="en-US" sz="2000" dirty="0">
                <a:solidFill>
                  <a:srgbClr val="FFFFFF"/>
                </a:solidFill>
              </a:rPr>
              <a:t>Strengths develop</a:t>
            </a:r>
          </a:p>
          <a:p>
            <a:pPr marL="0"/>
            <a:r>
              <a:rPr lang="en-US" sz="2000" dirty="0">
                <a:solidFill>
                  <a:srgbClr val="FFFFFF"/>
                </a:solidFill>
              </a:rPr>
              <a:t>We’re in this together</a:t>
            </a:r>
          </a:p>
          <a:p>
            <a:pPr marL="0"/>
            <a:r>
              <a:rPr lang="en-US" sz="2000" dirty="0">
                <a:solidFill>
                  <a:srgbClr val="FFFFFF"/>
                </a:solidFill>
              </a:rPr>
              <a:t>Lots of help available</a:t>
            </a:r>
          </a:p>
          <a:p>
            <a:endParaRPr lang="en-US" sz="2000" dirty="0">
              <a:solidFill>
                <a:srgbClr val="FFFFFF"/>
              </a:solidFill>
            </a:endParaRPr>
          </a:p>
        </p:txBody>
      </p:sp>
    </p:spTree>
    <p:extLst>
      <p:ext uri="{BB962C8B-B14F-4D97-AF65-F5344CB8AC3E}">
        <p14:creationId xmlns:p14="http://schemas.microsoft.com/office/powerpoint/2010/main" val="338697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7A647C-8021-494B-A92D-2D7E0001B1B9}"/>
              </a:ext>
            </a:extLst>
          </p:cNvPr>
          <p:cNvSpPr>
            <a:spLocks noGrp="1"/>
          </p:cNvSpPr>
          <p:nvPr>
            <p:ph type="title"/>
          </p:nvPr>
        </p:nvSpPr>
        <p:spPr>
          <a:xfrm>
            <a:off x="648929" y="629266"/>
            <a:ext cx="3651467" cy="1676603"/>
          </a:xfrm>
        </p:spPr>
        <p:txBody>
          <a:bodyPr vert="horz" lIns="91440" tIns="45720" rIns="91440" bIns="45720" rtlCol="0" anchor="ctr">
            <a:normAutofit/>
          </a:bodyPr>
          <a:lstStyle/>
          <a:p>
            <a:endParaRPr lang="en-US" sz="4400"/>
          </a:p>
        </p:txBody>
      </p:sp>
      <p:sp>
        <p:nvSpPr>
          <p:cNvPr id="7" name="Content Placeholder 6">
            <a:extLst>
              <a:ext uri="{FF2B5EF4-FFF2-40B4-BE49-F238E27FC236}">
                <a16:creationId xmlns:a16="http://schemas.microsoft.com/office/drawing/2014/main" id="{321E63C5-77A7-43C2-BB23-B938B0D1C3FF}"/>
              </a:ext>
            </a:extLst>
          </p:cNvPr>
          <p:cNvSpPr>
            <a:spLocks noGrp="1"/>
          </p:cNvSpPr>
          <p:nvPr>
            <p:ph type="body" sz="half" idx="2"/>
          </p:nvPr>
        </p:nvSpPr>
        <p:spPr>
          <a:xfrm>
            <a:off x="648931" y="2438400"/>
            <a:ext cx="3651466" cy="3785419"/>
          </a:xfrm>
        </p:spPr>
        <p:txBody>
          <a:bodyPr vert="horz" lIns="91440" tIns="45720" rIns="91440" bIns="45720" rtlCol="0">
            <a:normAutofit/>
          </a:bodyPr>
          <a:lstStyle/>
          <a:p>
            <a:pPr indent="-228600">
              <a:buFont typeface="Arial" panose="020B0604020202020204" pitchFamily="34" charset="0"/>
              <a:buChar char="•"/>
            </a:pPr>
            <a:r>
              <a:rPr lang="en-US" sz="1800"/>
              <a:t>Shannon K. Yockey, LCSW</a:t>
            </a:r>
          </a:p>
          <a:p>
            <a:pPr indent="-228600">
              <a:buFont typeface="Arial" panose="020B0604020202020204" pitchFamily="34" charset="0"/>
              <a:buChar char="•"/>
            </a:pPr>
            <a:r>
              <a:rPr lang="en-US" sz="1800"/>
              <a:t>970-402-7030</a:t>
            </a:r>
          </a:p>
          <a:p>
            <a:pPr indent="-228600">
              <a:buFont typeface="Arial" panose="020B0604020202020204" pitchFamily="34" charset="0"/>
              <a:buChar char="•"/>
            </a:pPr>
            <a:r>
              <a:rPr lang="en-US" sz="1800"/>
              <a:t>shannonyockey@gmail.com</a:t>
            </a:r>
          </a:p>
        </p:txBody>
      </p:sp>
      <p:pic>
        <p:nvPicPr>
          <p:cNvPr id="3" name="Picture 2" descr="A group of brown cows standing on a lush green field&#10;&#10;Description automatically generated">
            <a:extLst>
              <a:ext uri="{FF2B5EF4-FFF2-40B4-BE49-F238E27FC236}">
                <a16:creationId xmlns:a16="http://schemas.microsoft.com/office/drawing/2014/main" id="{21EF8F05-CB9A-406F-A1F1-1166BCA6BC32}"/>
              </a:ext>
            </a:extLst>
          </p:cNvPr>
          <p:cNvPicPr>
            <a:picLocks noChangeAspect="1"/>
          </p:cNvPicPr>
          <p:nvPr/>
        </p:nvPicPr>
        <p:blipFill rotWithShape="1">
          <a:blip r:embed="rId3">
            <a:extLst>
              <a:ext uri="{28A0092B-C50C-407E-A947-70E740481C1C}">
                <a14:useLocalDpi xmlns:a14="http://schemas.microsoft.com/office/drawing/2010/main" val="0"/>
              </a:ext>
            </a:extLst>
          </a:blip>
          <a:srcRect l="17400"/>
          <a:stretch/>
        </p:blipFill>
        <p:spPr>
          <a:xfrm>
            <a:off x="4639056" y="10"/>
            <a:ext cx="7552944" cy="6857990"/>
          </a:xfrm>
          <a:prstGeom prst="rect">
            <a:avLst/>
          </a:prstGeom>
          <a:effectLst/>
        </p:spPr>
      </p:pic>
    </p:spTree>
    <p:extLst>
      <p:ext uri="{BB962C8B-B14F-4D97-AF65-F5344CB8AC3E}">
        <p14:creationId xmlns:p14="http://schemas.microsoft.com/office/powerpoint/2010/main" val="258727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CCB4F38-1C70-490B-9AF7-390384E7F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463" y="292716"/>
            <a:ext cx="4638335" cy="6272568"/>
          </a:xfrm>
          <a:prstGeom prst="rect">
            <a:avLst/>
          </a:prstGeom>
        </p:spPr>
      </p:pic>
    </p:spTree>
    <p:extLst>
      <p:ext uri="{BB962C8B-B14F-4D97-AF65-F5344CB8AC3E}">
        <p14:creationId xmlns:p14="http://schemas.microsoft.com/office/powerpoint/2010/main" val="15961992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E3A643-42CD-4D53-BB9E-FB12C07F78E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t>What is Anxiety?</a:t>
            </a:r>
          </a:p>
        </p:txBody>
      </p:sp>
      <p:sp>
        <p:nvSpPr>
          <p:cNvPr id="3" name="Content Placeholder 2">
            <a:extLst>
              <a:ext uri="{FF2B5EF4-FFF2-40B4-BE49-F238E27FC236}">
                <a16:creationId xmlns:a16="http://schemas.microsoft.com/office/drawing/2014/main" id="{FA39DC5E-F37C-4B54-B864-1B9EC762EC44}"/>
              </a:ext>
            </a:extLst>
          </p:cNvPr>
          <p:cNvSpPr>
            <a:spLocks noGrp="1"/>
          </p:cNvSpPr>
          <p:nvPr>
            <p:ph type="body" sz="half" idx="2"/>
          </p:nvPr>
        </p:nvSpPr>
        <p:spPr>
          <a:xfrm>
            <a:off x="838200" y="1825625"/>
            <a:ext cx="5015484" cy="4351338"/>
          </a:xfrm>
        </p:spPr>
        <p:txBody>
          <a:bodyPr vert="horz" lIns="91440" tIns="45720" rIns="91440" bIns="45720" rtlCol="0">
            <a:normAutofit lnSpcReduction="10000"/>
          </a:bodyPr>
          <a:lstStyle/>
          <a:p>
            <a:endParaRPr lang="en-US" sz="2000" b="1" dirty="0"/>
          </a:p>
          <a:p>
            <a:endParaRPr lang="en-US" sz="2000" b="1" dirty="0"/>
          </a:p>
          <a:p>
            <a:r>
              <a:rPr lang="en-US" sz="2400" b="1" dirty="0"/>
              <a:t>Anxiety</a:t>
            </a:r>
            <a:r>
              <a:rPr lang="en-US" sz="2400" dirty="0"/>
              <a:t> is an emotion characterized by feelings of tension, worried thoughts and physical changes like increased blood pressure. People with </a:t>
            </a:r>
            <a:r>
              <a:rPr lang="en-US" sz="2400" b="1" dirty="0"/>
              <a:t>anxiety </a:t>
            </a:r>
            <a:r>
              <a:rPr lang="en-US" sz="2400" dirty="0"/>
              <a:t>disorders usually have recurring intrusive thoughts or concerns. They may avoid certain situations out of worry. </a:t>
            </a:r>
          </a:p>
          <a:p>
            <a:r>
              <a:rPr lang="en-US" sz="1900" i="1" dirty="0"/>
              <a:t>APA: American Psychological association</a:t>
            </a:r>
          </a:p>
          <a:p>
            <a:br>
              <a:rPr lang="en-US" sz="2400" dirty="0">
                <a:hlinkClick r:id="rId3"/>
              </a:rPr>
            </a:br>
            <a:endParaRPr lang="en-US" sz="2400" dirty="0"/>
          </a:p>
        </p:txBody>
      </p:sp>
      <p:pic>
        <p:nvPicPr>
          <p:cNvPr id="7" name="Picture Placeholder 6" descr="A close up of a person&#10;&#10;Description automatically generated">
            <a:extLst>
              <a:ext uri="{FF2B5EF4-FFF2-40B4-BE49-F238E27FC236}">
                <a16:creationId xmlns:a16="http://schemas.microsoft.com/office/drawing/2014/main" id="{C1D64D34-70DE-4826-A9C7-E0C4672D212F}"/>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30940" r="15371"/>
          <a:stretch/>
        </p:blipFill>
        <p:spPr>
          <a:xfrm>
            <a:off x="6338316" y="1904281"/>
            <a:ext cx="5074070" cy="4272681"/>
          </a:xfrm>
          <a:prstGeom prst="rect">
            <a:avLst/>
          </a:prstGeom>
        </p:spPr>
      </p:pic>
    </p:spTree>
    <p:extLst>
      <p:ext uri="{BB962C8B-B14F-4D97-AF65-F5344CB8AC3E}">
        <p14:creationId xmlns:p14="http://schemas.microsoft.com/office/powerpoint/2010/main" val="64427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4DA2EA-46D6-44AA-AE76-5198E5052E9C}"/>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4400"/>
              <a:t>Goldilock’s Principle</a:t>
            </a:r>
          </a:p>
        </p:txBody>
      </p:sp>
      <p:sp>
        <p:nvSpPr>
          <p:cNvPr id="8" name="Text Placeholder 7">
            <a:extLst>
              <a:ext uri="{FF2B5EF4-FFF2-40B4-BE49-F238E27FC236}">
                <a16:creationId xmlns:a16="http://schemas.microsoft.com/office/drawing/2014/main" id="{68A8FBBA-A411-4C6B-BD1E-E51F352D2510}"/>
              </a:ext>
            </a:extLst>
          </p:cNvPr>
          <p:cNvSpPr>
            <a:spLocks noGrp="1"/>
          </p:cNvSpPr>
          <p:nvPr>
            <p:ph type="body" sz="half" idx="2"/>
          </p:nvPr>
        </p:nvSpPr>
        <p:spPr>
          <a:xfrm>
            <a:off x="648930" y="2438400"/>
            <a:ext cx="5127029" cy="3785419"/>
          </a:xfrm>
        </p:spPr>
        <p:txBody>
          <a:bodyPr vert="horz" lIns="91440" tIns="45720" rIns="91440" bIns="45720" rtlCol="0">
            <a:normAutofit/>
          </a:bodyPr>
          <a:lstStyle/>
          <a:p>
            <a:r>
              <a:rPr lang="en-US" dirty="0"/>
              <a:t>Ventral vagal – relatedness and a sense of calm well being. Polyvagal theory.</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Not too hot!</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Not too cold!</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Just Right!</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10" name="Picture Placeholder 9" descr="A picture containing clipart&#10;&#10;Description automatically generated">
            <a:extLst>
              <a:ext uri="{FF2B5EF4-FFF2-40B4-BE49-F238E27FC236}">
                <a16:creationId xmlns:a16="http://schemas.microsoft.com/office/drawing/2014/main" id="{6CE0C460-A795-45D9-AC76-DECCDD86CE1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1997"/>
          <a:stretch/>
        </p:blipFill>
        <p:spPr>
          <a:xfrm>
            <a:off x="6090613" y="640082"/>
            <a:ext cx="5461724" cy="5577837"/>
          </a:xfrm>
          <a:prstGeom prst="rect">
            <a:avLst/>
          </a:prstGeom>
          <a:effectLst/>
        </p:spPr>
      </p:pic>
    </p:spTree>
    <p:extLst>
      <p:ext uri="{BB962C8B-B14F-4D97-AF65-F5344CB8AC3E}">
        <p14:creationId xmlns:p14="http://schemas.microsoft.com/office/powerpoint/2010/main" val="323290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37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15A26-F7E9-4FE8-BECC-79B92ADB5929}"/>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kern="1200">
                <a:solidFill>
                  <a:srgbClr val="FFFFFF"/>
                </a:solidFill>
                <a:latin typeface="+mj-lt"/>
                <a:ea typeface="+mj-ea"/>
                <a:cs typeface="+mj-cs"/>
              </a:rPr>
              <a:t>DSM- V Categories of Anxiety Disorders </a:t>
            </a:r>
          </a:p>
        </p:txBody>
      </p:sp>
      <p:pic>
        <p:nvPicPr>
          <p:cNvPr id="5" name="Content Placeholder 4">
            <a:extLst>
              <a:ext uri="{FF2B5EF4-FFF2-40B4-BE49-F238E27FC236}">
                <a16:creationId xmlns:a16="http://schemas.microsoft.com/office/drawing/2014/main" id="{36BC44BA-F47C-48BC-85B6-60C620139F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7933" y="1362993"/>
            <a:ext cx="7347537" cy="4132989"/>
          </a:xfrm>
          <a:prstGeom prst="rect">
            <a:avLst/>
          </a:prstGeom>
        </p:spPr>
      </p:pic>
    </p:spTree>
    <p:extLst>
      <p:ext uri="{BB962C8B-B14F-4D97-AF65-F5344CB8AC3E}">
        <p14:creationId xmlns:p14="http://schemas.microsoft.com/office/powerpoint/2010/main" val="61015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erson in a dress&#10;&#10;Description automatically generated">
            <a:extLst>
              <a:ext uri="{FF2B5EF4-FFF2-40B4-BE49-F238E27FC236}">
                <a16:creationId xmlns:a16="http://schemas.microsoft.com/office/drawing/2014/main" id="{CC5D5202-101A-431A-8A4E-75FAAA47C9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6850" y="643467"/>
            <a:ext cx="4178299" cy="5571066"/>
          </a:xfrm>
          <a:prstGeom prst="rect">
            <a:avLst/>
          </a:prstGeom>
        </p:spPr>
      </p:pic>
    </p:spTree>
    <p:extLst>
      <p:ext uri="{BB962C8B-B14F-4D97-AF65-F5344CB8AC3E}">
        <p14:creationId xmlns:p14="http://schemas.microsoft.com/office/powerpoint/2010/main" val="130028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B2DCD-705C-47D1-9CEE-9E3E61C557CB}"/>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6 Hidden Signs of Teen Anxiety</a:t>
            </a:r>
            <a:br>
              <a:rPr lang="en-US" b="1" dirty="0">
                <a:solidFill>
                  <a:srgbClr val="FFFFFF"/>
                </a:solidFill>
              </a:rPr>
            </a:br>
            <a:br>
              <a:rPr lang="en-US" b="1" dirty="0">
                <a:solidFill>
                  <a:srgbClr val="FFFFFF"/>
                </a:solidFill>
              </a:rPr>
            </a:br>
            <a:r>
              <a:rPr lang="pl-PL" sz="2000" b="1" dirty="0"/>
              <a:t>Article by:</a:t>
            </a:r>
            <a:r>
              <a:rPr lang="pl-PL" sz="2000" dirty="0">
                <a:hlinkClick r:id="rId3"/>
              </a:rPr>
              <a:t>Katie Hurley, LCSW</a:t>
            </a:r>
            <a:br>
              <a:rPr lang="pl-PL" dirty="0"/>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EB9CE54-C702-4FF1-A279-55F3A3BDBEE8}"/>
              </a:ext>
            </a:extLst>
          </p:cNvPr>
          <p:cNvGraphicFramePr>
            <a:graphicFrameLocks noGrp="1"/>
          </p:cNvGraphicFramePr>
          <p:nvPr>
            <p:ph idx="1"/>
            <p:extLst>
              <p:ext uri="{D42A27DB-BD31-4B8C-83A1-F6EECF244321}">
                <p14:modId xmlns:p14="http://schemas.microsoft.com/office/powerpoint/2010/main" val="6085401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485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CD88EA-5E6D-4241-831D-014049EE8C7B}"/>
              </a:ext>
            </a:extLst>
          </p:cNvPr>
          <p:cNvSpPr>
            <a:spLocks noGrp="1"/>
          </p:cNvSpPr>
          <p:nvPr>
            <p:ph type="title"/>
          </p:nvPr>
        </p:nvSpPr>
        <p:spPr>
          <a:xfrm>
            <a:off x="863029" y="1012004"/>
            <a:ext cx="3416158" cy="4795408"/>
          </a:xfrm>
        </p:spPr>
        <p:txBody>
          <a:bodyPr>
            <a:normAutofit/>
          </a:bodyPr>
          <a:lstStyle/>
          <a:p>
            <a:r>
              <a:rPr lang="en-US" b="1">
                <a:solidFill>
                  <a:srgbClr val="FFFFFF"/>
                </a:solidFill>
              </a:rPr>
              <a:t>Emotional changes</a:t>
            </a:r>
            <a:br>
              <a:rPr lang="en-US" b="1">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255894D0-DB24-4F9A-8953-B7CC127DFD8A}"/>
              </a:ext>
            </a:extLst>
          </p:cNvPr>
          <p:cNvGraphicFramePr>
            <a:graphicFrameLocks noGrp="1"/>
          </p:cNvGraphicFramePr>
          <p:nvPr>
            <p:ph idx="1"/>
            <p:extLst>
              <p:ext uri="{D42A27DB-BD31-4B8C-83A1-F6EECF244321}">
                <p14:modId xmlns:p14="http://schemas.microsoft.com/office/powerpoint/2010/main" val="82585099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075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1813</Words>
  <Application>Microsoft Office PowerPoint</Application>
  <PresentationFormat>Widescreen</PresentationFormat>
  <Paragraphs>202</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 sans-serif</vt:lpstr>
      <vt:lpstr>Office Theme</vt:lpstr>
      <vt:lpstr>Anxiety in Kids &amp; Teens Causes and Treatments</vt:lpstr>
      <vt:lpstr>Why are you Here?</vt:lpstr>
      <vt:lpstr>PowerPoint Presentation</vt:lpstr>
      <vt:lpstr>What is Anxiety?</vt:lpstr>
      <vt:lpstr>Goldilock’s Principle</vt:lpstr>
      <vt:lpstr>DSM- V Categories of Anxiety Disorders </vt:lpstr>
      <vt:lpstr>PowerPoint Presentation</vt:lpstr>
      <vt:lpstr>6 Hidden Signs of Teen Anxiety  Article by:Katie Hurley, LCSW </vt:lpstr>
      <vt:lpstr>Emotional changes </vt:lpstr>
      <vt:lpstr>Social changes </vt:lpstr>
      <vt:lpstr>Physical changes </vt:lpstr>
      <vt:lpstr>Sleep disturbance </vt:lpstr>
      <vt:lpstr>Poor School Performance</vt:lpstr>
      <vt:lpstr>Symptoms of Panic Attacks</vt:lpstr>
      <vt:lpstr>Things to Watch out for:</vt:lpstr>
      <vt:lpstr>Parenting Self care</vt:lpstr>
      <vt:lpstr>Brainstorm</vt:lpstr>
      <vt:lpstr>Here are things you can do at home to help your child manage his or her anxiety: </vt:lpstr>
      <vt:lpstr>Helpful Activities</vt:lpstr>
      <vt:lpstr>App List</vt:lpstr>
      <vt:lpstr>Time Magazine and New York Times</vt:lpstr>
      <vt:lpstr>Professional Interventions</vt:lpstr>
      <vt:lpstr>There is hope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in Kids &amp; Teens Causes and Treatments</dc:title>
  <dc:creator>shannon yockey</dc:creator>
  <cp:lastModifiedBy>Stutters, April - WEB</cp:lastModifiedBy>
  <cp:revision>1</cp:revision>
  <dcterms:created xsi:type="dcterms:W3CDTF">2019-01-18T13:18:28Z</dcterms:created>
  <dcterms:modified xsi:type="dcterms:W3CDTF">2019-01-22T20:31:26Z</dcterms:modified>
</cp:coreProperties>
</file>